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7"/>
  </p:notesMasterIdLst>
  <p:sldIdLst>
    <p:sldId id="273" r:id="rId3"/>
    <p:sldId id="274" r:id="rId4"/>
    <p:sldId id="275" r:id="rId5"/>
    <p:sldId id="276" r:id="rId6"/>
    <p:sldId id="277" r:id="rId7"/>
    <p:sldId id="278" r:id="rId8"/>
    <p:sldId id="279" r:id="rId9"/>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gEzc2mQk31DoIe28VHlVtmHPWc0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B2115BB-618F-4606-8439-ADEF0C281C07}">
  <a:tblStyle styleId="{0B2115BB-618F-4606-8439-ADEF0C281C0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customschemas.google.com/relationships/presentationmetadata" Target="meta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3" name="Google Shape;83;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128a983ce3a_0_10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8" name="Google Shape;158;g128a983ce3a_0_10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28a983ce3a_0_1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5" name="Google Shape;165;g128a983ce3a_0_11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128a983ce3a_0_1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2" name="Google Shape;172;g128a983ce3a_0_11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128a983ce3a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9" name="Google Shape;179;g128a983ce3a_0_2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28a983ce3a_0_1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6" name="Google Shape;186;g128a983ce3a_0_12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128a983ce3a_0_1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3" name="Google Shape;193;g128a983ce3a_0_13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128a983ce3a_0_1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0" name="Google Shape;200;g128a983ce3a_0_14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128a983ce3a_0_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7" name="Google Shape;207;g128a983ce3a_0_6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1" name="Google Shape;101;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28a983ce3a_0_8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8" name="Google Shape;108;g128a983ce3a_0_8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28a983ce3a_0_9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5" name="Google Shape;115;g128a983ce3a_0_9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28a983ce3a_0_9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2" name="Google Shape;122;g128a983ce3a_0_9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28a983ce3a_0_1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9" name="Google Shape;129;g128a983ce3a_0_16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28a983ce3a_0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6" name="Google Shape;136;g128a983ce3a_0_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28a983ce3a_0_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3" name="Google Shape;143;g128a983ce3a_0_4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128a983ce3a_0_1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1" name="Google Shape;151;g128a983ce3a_0_17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10"/>
          <p:cNvSpPr txBox="1">
            <a:spLocks noGrp="1"/>
          </p:cNvSpPr>
          <p:nvPr>
            <p:ph type="ctrTitle"/>
          </p:nvPr>
        </p:nvSpPr>
        <p:spPr>
          <a:xfrm>
            <a:off x="2640013" y="484479"/>
            <a:ext cx="6911974" cy="2954655"/>
          </a:xfrm>
          <a:prstGeom prst="rect">
            <a:avLst/>
          </a:prstGeom>
          <a:noFill/>
          <a:ln>
            <a:noFill/>
          </a:ln>
        </p:spPr>
        <p:txBody>
          <a:bodyPr spcFirstLastPara="1" wrap="square" lIns="0" tIns="0" rIns="0" bIns="0" anchor="b" anchorCtr="0">
            <a:normAutofit/>
          </a:bodyPr>
          <a:lstStyle>
            <a:lvl1pPr lvl="0" algn="ctr">
              <a:lnSpc>
                <a:spcPct val="100000"/>
              </a:lnSpc>
              <a:spcBef>
                <a:spcPts val="0"/>
              </a:spcBef>
              <a:spcAft>
                <a:spcPts val="0"/>
              </a:spcAft>
              <a:buClr>
                <a:schemeClr val="lt1"/>
              </a:buClr>
              <a:buSzPts val="5600"/>
              <a:buFont typeface="Rockwell"/>
              <a:buNone/>
              <a:defRPr sz="5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10"/>
          <p:cNvSpPr txBox="1">
            <a:spLocks noGrp="1"/>
          </p:cNvSpPr>
          <p:nvPr>
            <p:ph type="subTitle" idx="1"/>
          </p:nvPr>
        </p:nvSpPr>
        <p:spPr>
          <a:xfrm>
            <a:off x="2640013" y="3799133"/>
            <a:ext cx="6911974" cy="1969841"/>
          </a:xfrm>
          <a:prstGeom prst="rect">
            <a:avLst/>
          </a:prstGeom>
          <a:noFill/>
          <a:ln>
            <a:noFill/>
          </a:ln>
        </p:spPr>
        <p:txBody>
          <a:bodyPr spcFirstLastPara="1" wrap="square" lIns="0" tIns="0" rIns="0" bIns="0" anchor="t" anchorCtr="0">
            <a:normAutofit/>
          </a:bodyPr>
          <a:lstStyle>
            <a:lvl1pPr lvl="0" algn="ctr">
              <a:lnSpc>
                <a:spcPct val="120000"/>
              </a:lnSpc>
              <a:spcBef>
                <a:spcPts val="1000"/>
              </a:spcBef>
              <a:spcAft>
                <a:spcPts val="0"/>
              </a:spcAft>
              <a:buSzPts val="2800"/>
              <a:buNone/>
              <a:defRPr sz="2800"/>
            </a:lvl1pPr>
            <a:lvl2pPr lvl="1" algn="ctr">
              <a:lnSpc>
                <a:spcPct val="120000"/>
              </a:lnSpc>
              <a:spcBef>
                <a:spcPts val="500"/>
              </a:spcBef>
              <a:spcAft>
                <a:spcPts val="0"/>
              </a:spcAft>
              <a:buSzPts val="2000"/>
              <a:buNone/>
              <a:defRPr sz="2000"/>
            </a:lvl2pPr>
            <a:lvl3pPr lvl="2" algn="ctr">
              <a:lnSpc>
                <a:spcPct val="120000"/>
              </a:lnSpc>
              <a:spcBef>
                <a:spcPts val="500"/>
              </a:spcBef>
              <a:spcAft>
                <a:spcPts val="0"/>
              </a:spcAft>
              <a:buSzPts val="1800"/>
              <a:buNone/>
              <a:defRPr sz="1800"/>
            </a:lvl3pPr>
            <a:lvl4pPr lvl="3" algn="ctr">
              <a:lnSpc>
                <a:spcPct val="120000"/>
              </a:lnSpc>
              <a:spcBef>
                <a:spcPts val="500"/>
              </a:spcBef>
              <a:spcAft>
                <a:spcPts val="0"/>
              </a:spcAft>
              <a:buSzPts val="1600"/>
              <a:buNone/>
              <a:defRPr sz="1600"/>
            </a:lvl4pPr>
            <a:lvl5pPr lvl="4" algn="ctr">
              <a:lnSpc>
                <a:spcPct val="12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5" name="Google Shape;15;p10"/>
          <p:cNvSpPr txBox="1">
            <a:spLocks noGrp="1"/>
          </p:cNvSpPr>
          <p:nvPr>
            <p:ph type="dt" idx="10"/>
          </p:nvPr>
        </p:nvSpPr>
        <p:spPr>
          <a:xfrm>
            <a:off x="731837" y="6138000"/>
            <a:ext cx="3095626" cy="720000"/>
          </a:xfrm>
          <a:prstGeom prst="rect">
            <a:avLst/>
          </a:prstGeom>
          <a:noFill/>
          <a:ln>
            <a:noFill/>
          </a:ln>
        </p:spPr>
        <p:txBody>
          <a:bodyPr spcFirstLastPara="1" wrap="square" lIns="0" tIns="180000" rIns="0" bIns="180000" anchor="ctr" anchorCtr="0">
            <a:noAutofit/>
          </a:bodyPr>
          <a:lstStyle>
            <a:lvl1pPr lvl="0" algn="l">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ftr" idx="11"/>
          </p:nvPr>
        </p:nvSpPr>
        <p:spPr>
          <a:xfrm>
            <a:off x="4548188" y="6138000"/>
            <a:ext cx="5003800" cy="720000"/>
          </a:xfrm>
          <a:prstGeom prst="rect">
            <a:avLst/>
          </a:prstGeom>
          <a:noFill/>
          <a:ln>
            <a:noFill/>
          </a:ln>
        </p:spPr>
        <p:txBody>
          <a:bodyPr spcFirstLastPara="1" wrap="square" lIns="0" tIns="180000" rIns="0" bIns="180000" anchor="ctr" anchorCtr="0">
            <a:noAutofit/>
          </a:bodyPr>
          <a:lstStyle>
            <a:lvl1pPr lvl="0" algn="ctr">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0"/>
          <p:cNvSpPr txBox="1">
            <a:spLocks noGrp="1"/>
          </p:cNvSpPr>
          <p:nvPr>
            <p:ph type="sldNum" idx="12"/>
          </p:nvPr>
        </p:nvSpPr>
        <p:spPr>
          <a:xfrm>
            <a:off x="10272713" y="6138000"/>
            <a:ext cx="1187449" cy="720000"/>
          </a:xfrm>
          <a:prstGeom prst="rect">
            <a:avLst/>
          </a:prstGeom>
          <a:noFill/>
          <a:ln>
            <a:noFill/>
          </a:ln>
        </p:spPr>
        <p:txBody>
          <a:bodyPr spcFirstLastPara="1" wrap="square" lIns="0" tIns="180000" rIns="0" bIns="180000" anchor="ctr" anchorCtr="0">
            <a:noAutofit/>
          </a:bodyPr>
          <a:lstStyle>
            <a:lvl1pPr marL="0" marR="0" lvl="0"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1pPr>
            <a:lvl2pPr marL="0" marR="0" lvl="1"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2pPr>
            <a:lvl3pPr marL="0" marR="0" lvl="2"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3pPr>
            <a:lvl4pPr marL="0" marR="0" lvl="3"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4pPr>
            <a:lvl5pPr marL="0" marR="0" lvl="4"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5pPr>
            <a:lvl6pPr marL="0" marR="0" lvl="5"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6pPr>
            <a:lvl7pPr marL="0" marR="0" lvl="6"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7pPr>
            <a:lvl8pPr marL="0" marR="0" lvl="7"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8pPr>
            <a:lvl9pPr marL="0" marR="0" lvl="8"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9"/>
        <p:cNvGrpSpPr/>
        <p:nvPr/>
      </p:nvGrpSpPr>
      <p:grpSpPr>
        <a:xfrm>
          <a:off x="0" y="0"/>
          <a:ext cx="0" cy="0"/>
          <a:chOff x="0" y="0"/>
          <a:chExt cx="0" cy="0"/>
        </a:xfrm>
      </p:grpSpPr>
      <p:sp>
        <p:nvSpPr>
          <p:cNvPr id="70" name="Google Shape;70;p19"/>
          <p:cNvSpPr txBox="1">
            <a:spLocks noGrp="1"/>
          </p:cNvSpPr>
          <p:nvPr>
            <p:ph type="title"/>
          </p:nvPr>
        </p:nvSpPr>
        <p:spPr>
          <a:xfrm>
            <a:off x="720000" y="619200"/>
            <a:ext cx="10728322" cy="1477328"/>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9"/>
          <p:cNvSpPr txBox="1">
            <a:spLocks noGrp="1"/>
          </p:cNvSpPr>
          <p:nvPr>
            <p:ph type="body" idx="1"/>
          </p:nvPr>
        </p:nvSpPr>
        <p:spPr>
          <a:xfrm rot="5400000">
            <a:off x="4518094" y="-1161256"/>
            <a:ext cx="3132137" cy="10728325"/>
          </a:xfrm>
          <a:prstGeom prst="rect">
            <a:avLst/>
          </a:prstGeom>
          <a:noFill/>
          <a:ln>
            <a:noFill/>
          </a:ln>
        </p:spPr>
        <p:txBody>
          <a:bodyPr spcFirstLastPara="1" wrap="square" lIns="0" tIns="0" rIns="0" bIns="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2" name="Google Shape;72;p19"/>
          <p:cNvSpPr txBox="1">
            <a:spLocks noGrp="1"/>
          </p:cNvSpPr>
          <p:nvPr>
            <p:ph type="dt" idx="10"/>
          </p:nvPr>
        </p:nvSpPr>
        <p:spPr>
          <a:xfrm>
            <a:off x="731837" y="6138000"/>
            <a:ext cx="3095626" cy="720000"/>
          </a:xfrm>
          <a:prstGeom prst="rect">
            <a:avLst/>
          </a:prstGeom>
          <a:noFill/>
          <a:ln>
            <a:noFill/>
          </a:ln>
        </p:spPr>
        <p:txBody>
          <a:bodyPr spcFirstLastPara="1" wrap="square" lIns="0" tIns="180000" rIns="0" bIns="180000" anchor="ctr" anchorCtr="0">
            <a:noAutofit/>
          </a:bodyPr>
          <a:lstStyle>
            <a:lvl1pPr lvl="0" algn="l">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9"/>
          <p:cNvSpPr txBox="1">
            <a:spLocks noGrp="1"/>
          </p:cNvSpPr>
          <p:nvPr>
            <p:ph type="ftr" idx="11"/>
          </p:nvPr>
        </p:nvSpPr>
        <p:spPr>
          <a:xfrm>
            <a:off x="4548188" y="6138000"/>
            <a:ext cx="5003800" cy="720000"/>
          </a:xfrm>
          <a:prstGeom prst="rect">
            <a:avLst/>
          </a:prstGeom>
          <a:noFill/>
          <a:ln>
            <a:noFill/>
          </a:ln>
        </p:spPr>
        <p:txBody>
          <a:bodyPr spcFirstLastPara="1" wrap="square" lIns="0" tIns="180000" rIns="0" bIns="180000" anchor="ctr" anchorCtr="0">
            <a:noAutofit/>
          </a:bodyPr>
          <a:lstStyle>
            <a:lvl1pPr lvl="0" algn="ctr">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9"/>
          <p:cNvSpPr txBox="1">
            <a:spLocks noGrp="1"/>
          </p:cNvSpPr>
          <p:nvPr>
            <p:ph type="sldNum" idx="12"/>
          </p:nvPr>
        </p:nvSpPr>
        <p:spPr>
          <a:xfrm>
            <a:off x="10272713" y="6138000"/>
            <a:ext cx="1187449" cy="720000"/>
          </a:xfrm>
          <a:prstGeom prst="rect">
            <a:avLst/>
          </a:prstGeom>
          <a:noFill/>
          <a:ln>
            <a:noFill/>
          </a:ln>
        </p:spPr>
        <p:txBody>
          <a:bodyPr spcFirstLastPara="1" wrap="square" lIns="0" tIns="180000" rIns="0" bIns="180000" anchor="ctr" anchorCtr="0">
            <a:noAutofit/>
          </a:bodyPr>
          <a:lstStyle>
            <a:lvl1pPr marL="0" marR="0" lvl="0"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1pPr>
            <a:lvl2pPr marL="0" marR="0" lvl="1"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2pPr>
            <a:lvl3pPr marL="0" marR="0" lvl="2"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3pPr>
            <a:lvl4pPr marL="0" marR="0" lvl="3"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4pPr>
            <a:lvl5pPr marL="0" marR="0" lvl="4"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5pPr>
            <a:lvl6pPr marL="0" marR="0" lvl="5"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6pPr>
            <a:lvl7pPr marL="0" marR="0" lvl="6"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7pPr>
            <a:lvl8pPr marL="0" marR="0" lvl="7"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8pPr>
            <a:lvl9pPr marL="0" marR="0" lvl="8"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20"/>
          <p:cNvSpPr txBox="1">
            <a:spLocks noGrp="1"/>
          </p:cNvSpPr>
          <p:nvPr>
            <p:ph type="title"/>
          </p:nvPr>
        </p:nvSpPr>
        <p:spPr>
          <a:xfrm rot="5400000">
            <a:off x="8354663" y="2505824"/>
            <a:ext cx="5048975" cy="1477328"/>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lt1"/>
              </a:buClr>
              <a:buSzPts val="3200"/>
              <a:buFont typeface="Rockwel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0"/>
          <p:cNvSpPr txBox="1">
            <a:spLocks noGrp="1"/>
          </p:cNvSpPr>
          <p:nvPr>
            <p:ph type="body" idx="1"/>
          </p:nvPr>
        </p:nvSpPr>
        <p:spPr>
          <a:xfrm rot="5400000">
            <a:off x="2672158" y="-1220319"/>
            <a:ext cx="5048975" cy="8929614"/>
          </a:xfrm>
          <a:prstGeom prst="rect">
            <a:avLst/>
          </a:prstGeom>
          <a:noFill/>
          <a:ln>
            <a:noFill/>
          </a:ln>
        </p:spPr>
        <p:txBody>
          <a:bodyPr spcFirstLastPara="1" wrap="square" lIns="0" tIns="0" rIns="0" bIns="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8" name="Google Shape;78;p20"/>
          <p:cNvSpPr txBox="1">
            <a:spLocks noGrp="1"/>
          </p:cNvSpPr>
          <p:nvPr>
            <p:ph type="dt" idx="10"/>
          </p:nvPr>
        </p:nvSpPr>
        <p:spPr>
          <a:xfrm>
            <a:off x="731837" y="6138000"/>
            <a:ext cx="3095626" cy="720000"/>
          </a:xfrm>
          <a:prstGeom prst="rect">
            <a:avLst/>
          </a:prstGeom>
          <a:noFill/>
          <a:ln>
            <a:noFill/>
          </a:ln>
        </p:spPr>
        <p:txBody>
          <a:bodyPr spcFirstLastPara="1" wrap="square" lIns="0" tIns="180000" rIns="0" bIns="180000" anchor="ctr" anchorCtr="0">
            <a:noAutofit/>
          </a:bodyPr>
          <a:lstStyle>
            <a:lvl1pPr lvl="0" algn="l">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0"/>
          <p:cNvSpPr txBox="1">
            <a:spLocks noGrp="1"/>
          </p:cNvSpPr>
          <p:nvPr>
            <p:ph type="ftr" idx="11"/>
          </p:nvPr>
        </p:nvSpPr>
        <p:spPr>
          <a:xfrm>
            <a:off x="4548188" y="6138000"/>
            <a:ext cx="5003800" cy="720000"/>
          </a:xfrm>
          <a:prstGeom prst="rect">
            <a:avLst/>
          </a:prstGeom>
          <a:noFill/>
          <a:ln>
            <a:noFill/>
          </a:ln>
        </p:spPr>
        <p:txBody>
          <a:bodyPr spcFirstLastPara="1" wrap="square" lIns="0" tIns="180000" rIns="0" bIns="180000" anchor="ctr" anchorCtr="0">
            <a:noAutofit/>
          </a:bodyPr>
          <a:lstStyle>
            <a:lvl1pPr lvl="0" algn="ctr">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0"/>
          <p:cNvSpPr txBox="1">
            <a:spLocks noGrp="1"/>
          </p:cNvSpPr>
          <p:nvPr>
            <p:ph type="sldNum" idx="12"/>
          </p:nvPr>
        </p:nvSpPr>
        <p:spPr>
          <a:xfrm>
            <a:off x="10272713" y="6138000"/>
            <a:ext cx="1187449" cy="720000"/>
          </a:xfrm>
          <a:prstGeom prst="rect">
            <a:avLst/>
          </a:prstGeom>
          <a:noFill/>
          <a:ln>
            <a:noFill/>
          </a:ln>
        </p:spPr>
        <p:txBody>
          <a:bodyPr spcFirstLastPara="1" wrap="square" lIns="0" tIns="180000" rIns="0" bIns="180000" anchor="ctr" anchorCtr="0">
            <a:noAutofit/>
          </a:bodyPr>
          <a:lstStyle>
            <a:lvl1pPr marL="0" marR="0" lvl="0"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1pPr>
            <a:lvl2pPr marL="0" marR="0" lvl="1"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2pPr>
            <a:lvl3pPr marL="0" marR="0" lvl="2"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3pPr>
            <a:lvl4pPr marL="0" marR="0" lvl="3"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4pPr>
            <a:lvl5pPr marL="0" marR="0" lvl="4"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5pPr>
            <a:lvl6pPr marL="0" marR="0" lvl="5"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6pPr>
            <a:lvl7pPr marL="0" marR="0" lvl="6"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7pPr>
            <a:lvl8pPr marL="0" marR="0" lvl="7"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8pPr>
            <a:lvl9pPr marL="0" marR="0" lvl="8"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37678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36072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50437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1864627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60171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603404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500769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802011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11"/>
          <p:cNvSpPr txBox="1">
            <a:spLocks noGrp="1"/>
          </p:cNvSpPr>
          <p:nvPr>
            <p:ph type="title"/>
          </p:nvPr>
        </p:nvSpPr>
        <p:spPr>
          <a:xfrm>
            <a:off x="720000" y="619200"/>
            <a:ext cx="10728322" cy="1477328"/>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1"/>
          <p:cNvSpPr txBox="1">
            <a:spLocks noGrp="1"/>
          </p:cNvSpPr>
          <p:nvPr>
            <p:ph type="body" idx="1"/>
          </p:nvPr>
        </p:nvSpPr>
        <p:spPr>
          <a:xfrm>
            <a:off x="720000" y="2541600"/>
            <a:ext cx="10728325" cy="3227375"/>
          </a:xfrm>
          <a:prstGeom prst="rect">
            <a:avLst/>
          </a:prstGeom>
          <a:noFill/>
          <a:ln>
            <a:noFill/>
          </a:ln>
        </p:spPr>
        <p:txBody>
          <a:bodyPr spcFirstLastPara="1" wrap="square" lIns="0" tIns="0" rIns="0" bIns="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21" name="Google Shape;21;p11"/>
          <p:cNvSpPr txBox="1">
            <a:spLocks noGrp="1"/>
          </p:cNvSpPr>
          <p:nvPr>
            <p:ph type="dt" idx="10"/>
          </p:nvPr>
        </p:nvSpPr>
        <p:spPr>
          <a:xfrm>
            <a:off x="731837" y="6138000"/>
            <a:ext cx="3095626" cy="720000"/>
          </a:xfrm>
          <a:prstGeom prst="rect">
            <a:avLst/>
          </a:prstGeom>
          <a:noFill/>
          <a:ln>
            <a:noFill/>
          </a:ln>
        </p:spPr>
        <p:txBody>
          <a:bodyPr spcFirstLastPara="1" wrap="square" lIns="0" tIns="180000" rIns="0" bIns="180000" anchor="ctr" anchorCtr="0">
            <a:noAutofit/>
          </a:bodyPr>
          <a:lstStyle>
            <a:lvl1pPr lvl="0" algn="l">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1"/>
          <p:cNvSpPr txBox="1">
            <a:spLocks noGrp="1"/>
          </p:cNvSpPr>
          <p:nvPr>
            <p:ph type="ftr" idx="11"/>
          </p:nvPr>
        </p:nvSpPr>
        <p:spPr>
          <a:xfrm>
            <a:off x="4548188" y="6138000"/>
            <a:ext cx="5003800" cy="720000"/>
          </a:xfrm>
          <a:prstGeom prst="rect">
            <a:avLst/>
          </a:prstGeom>
          <a:noFill/>
          <a:ln>
            <a:noFill/>
          </a:ln>
        </p:spPr>
        <p:txBody>
          <a:bodyPr spcFirstLastPara="1" wrap="square" lIns="0" tIns="180000" rIns="0" bIns="180000" anchor="ctr" anchorCtr="0">
            <a:noAutofit/>
          </a:bodyPr>
          <a:lstStyle>
            <a:lvl1pPr lvl="0" algn="ctr">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1"/>
          <p:cNvSpPr txBox="1">
            <a:spLocks noGrp="1"/>
          </p:cNvSpPr>
          <p:nvPr>
            <p:ph type="sldNum" idx="12"/>
          </p:nvPr>
        </p:nvSpPr>
        <p:spPr>
          <a:xfrm>
            <a:off x="10272713" y="6138000"/>
            <a:ext cx="1187449" cy="720000"/>
          </a:xfrm>
          <a:prstGeom prst="rect">
            <a:avLst/>
          </a:prstGeom>
          <a:noFill/>
          <a:ln>
            <a:noFill/>
          </a:ln>
        </p:spPr>
        <p:txBody>
          <a:bodyPr spcFirstLastPara="1" wrap="square" lIns="0" tIns="180000" rIns="0" bIns="180000" anchor="ctr" anchorCtr="0">
            <a:noAutofit/>
          </a:bodyPr>
          <a:lstStyle>
            <a:lvl1pPr marL="0" marR="0" lvl="0"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1pPr>
            <a:lvl2pPr marL="0" marR="0" lvl="1"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2pPr>
            <a:lvl3pPr marL="0" marR="0" lvl="2"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3pPr>
            <a:lvl4pPr marL="0" marR="0" lvl="3"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4pPr>
            <a:lvl5pPr marL="0" marR="0" lvl="4"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5pPr>
            <a:lvl6pPr marL="0" marR="0" lvl="5"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6pPr>
            <a:lvl7pPr marL="0" marR="0" lvl="6"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7pPr>
            <a:lvl8pPr marL="0" marR="0" lvl="7"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8pPr>
            <a:lvl9pPr marL="0" marR="0" lvl="8"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015691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45327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645452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349080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847529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425468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42413076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11718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4"/>
        <p:cNvGrpSpPr/>
        <p:nvPr/>
      </p:nvGrpSpPr>
      <p:grpSpPr>
        <a:xfrm>
          <a:off x="0" y="0"/>
          <a:ext cx="0" cy="0"/>
          <a:chOff x="0" y="0"/>
          <a:chExt cx="0" cy="0"/>
        </a:xfrm>
      </p:grpSpPr>
      <p:sp>
        <p:nvSpPr>
          <p:cNvPr id="25" name="Google Shape;25;p12"/>
          <p:cNvSpPr txBox="1">
            <a:spLocks noGrp="1"/>
          </p:cNvSpPr>
          <p:nvPr>
            <p:ph type="title"/>
          </p:nvPr>
        </p:nvSpPr>
        <p:spPr>
          <a:xfrm>
            <a:off x="720000" y="619200"/>
            <a:ext cx="10728326" cy="2879724"/>
          </a:xfrm>
          <a:prstGeom prst="rect">
            <a:avLst/>
          </a:prstGeom>
          <a:noFill/>
          <a:ln>
            <a:noFill/>
          </a:ln>
        </p:spPr>
        <p:txBody>
          <a:bodyPr spcFirstLastPara="1" wrap="square" lIns="0" tIns="0" rIns="0" bIns="0" anchor="b" anchorCtr="0">
            <a:normAutofit/>
          </a:bodyPr>
          <a:lstStyle>
            <a:lvl1pPr lvl="0" algn="l">
              <a:lnSpc>
                <a:spcPct val="100000"/>
              </a:lnSpc>
              <a:spcBef>
                <a:spcPts val="0"/>
              </a:spcBef>
              <a:spcAft>
                <a:spcPts val="0"/>
              </a:spcAft>
              <a:buClr>
                <a:schemeClr val="lt1"/>
              </a:buClr>
              <a:buSzPts val="5600"/>
              <a:buFont typeface="Rockwell"/>
              <a:buNone/>
              <a:defRPr sz="5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2"/>
          <p:cNvSpPr txBox="1">
            <a:spLocks noGrp="1"/>
          </p:cNvSpPr>
          <p:nvPr>
            <p:ph type="body" idx="1"/>
          </p:nvPr>
        </p:nvSpPr>
        <p:spPr>
          <a:xfrm>
            <a:off x="719910" y="3858924"/>
            <a:ext cx="10728326" cy="1919076"/>
          </a:xfrm>
          <a:prstGeom prst="rect">
            <a:avLst/>
          </a:prstGeom>
          <a:noFill/>
          <a:ln>
            <a:noFill/>
          </a:ln>
        </p:spPr>
        <p:txBody>
          <a:bodyPr spcFirstLastPara="1" wrap="square" lIns="0" tIns="0" rIns="0" bIns="0" anchor="t" anchorCtr="0">
            <a:normAutofit/>
          </a:bodyPr>
          <a:lstStyle>
            <a:lvl1pPr marL="457200" lvl="0" indent="-228600" algn="l">
              <a:lnSpc>
                <a:spcPct val="120000"/>
              </a:lnSpc>
              <a:spcBef>
                <a:spcPts val="1000"/>
              </a:spcBef>
              <a:spcAft>
                <a:spcPts val="0"/>
              </a:spcAft>
              <a:buSzPts val="2800"/>
              <a:buNone/>
              <a:defRPr sz="2800">
                <a:solidFill>
                  <a:schemeClr val="lt1"/>
                </a:solidFill>
              </a:defRPr>
            </a:lvl1pPr>
            <a:lvl2pPr marL="914400" lvl="1" indent="-228600" algn="l">
              <a:lnSpc>
                <a:spcPct val="120000"/>
              </a:lnSpc>
              <a:spcBef>
                <a:spcPts val="500"/>
              </a:spcBef>
              <a:spcAft>
                <a:spcPts val="0"/>
              </a:spcAft>
              <a:buSzPts val="2000"/>
              <a:buNone/>
              <a:defRPr sz="2000">
                <a:solidFill>
                  <a:schemeClr val="lt1"/>
                </a:solidFill>
              </a:defRPr>
            </a:lvl2pPr>
            <a:lvl3pPr marL="1371600" lvl="2" indent="-228600" algn="l">
              <a:lnSpc>
                <a:spcPct val="120000"/>
              </a:lnSpc>
              <a:spcBef>
                <a:spcPts val="500"/>
              </a:spcBef>
              <a:spcAft>
                <a:spcPts val="0"/>
              </a:spcAft>
              <a:buSzPts val="1800"/>
              <a:buNone/>
              <a:defRPr sz="1800">
                <a:solidFill>
                  <a:schemeClr val="lt1"/>
                </a:solidFill>
              </a:defRPr>
            </a:lvl3pPr>
            <a:lvl4pPr marL="1828800" lvl="3" indent="-228600" algn="l">
              <a:lnSpc>
                <a:spcPct val="120000"/>
              </a:lnSpc>
              <a:spcBef>
                <a:spcPts val="500"/>
              </a:spcBef>
              <a:spcAft>
                <a:spcPts val="0"/>
              </a:spcAft>
              <a:buSzPts val="1600"/>
              <a:buNone/>
              <a:defRPr sz="1600">
                <a:solidFill>
                  <a:schemeClr val="lt1"/>
                </a:solidFill>
              </a:defRPr>
            </a:lvl4pPr>
            <a:lvl5pPr marL="2286000" lvl="4" indent="-228600" algn="l">
              <a:lnSpc>
                <a:spcPct val="120000"/>
              </a:lnSpc>
              <a:spcBef>
                <a:spcPts val="500"/>
              </a:spcBef>
              <a:spcAft>
                <a:spcPts val="0"/>
              </a:spcAft>
              <a:buSzPts val="1600"/>
              <a:buNone/>
              <a:defRPr sz="1600">
                <a:solidFill>
                  <a:schemeClr val="lt1"/>
                </a:solidFill>
              </a:defRPr>
            </a:lvl5pPr>
            <a:lvl6pPr marL="2743200" lvl="5" indent="-228600" algn="l">
              <a:lnSpc>
                <a:spcPct val="90000"/>
              </a:lnSpc>
              <a:spcBef>
                <a:spcPts val="500"/>
              </a:spcBef>
              <a:spcAft>
                <a:spcPts val="0"/>
              </a:spcAft>
              <a:buClr>
                <a:schemeClr val="lt1"/>
              </a:buClr>
              <a:buSzPts val="1600"/>
              <a:buNone/>
              <a:defRPr sz="1600">
                <a:solidFill>
                  <a:schemeClr val="lt1"/>
                </a:solidFill>
              </a:defRPr>
            </a:lvl6pPr>
            <a:lvl7pPr marL="3200400" lvl="6" indent="-228600" algn="l">
              <a:lnSpc>
                <a:spcPct val="90000"/>
              </a:lnSpc>
              <a:spcBef>
                <a:spcPts val="500"/>
              </a:spcBef>
              <a:spcAft>
                <a:spcPts val="0"/>
              </a:spcAft>
              <a:buClr>
                <a:schemeClr val="lt1"/>
              </a:buClr>
              <a:buSzPts val="1600"/>
              <a:buNone/>
              <a:defRPr sz="1600">
                <a:solidFill>
                  <a:schemeClr val="lt1"/>
                </a:solidFill>
              </a:defRPr>
            </a:lvl7pPr>
            <a:lvl8pPr marL="3657600" lvl="7" indent="-228600" algn="l">
              <a:lnSpc>
                <a:spcPct val="90000"/>
              </a:lnSpc>
              <a:spcBef>
                <a:spcPts val="500"/>
              </a:spcBef>
              <a:spcAft>
                <a:spcPts val="0"/>
              </a:spcAft>
              <a:buClr>
                <a:schemeClr val="lt1"/>
              </a:buClr>
              <a:buSzPts val="1600"/>
              <a:buNone/>
              <a:defRPr sz="1600">
                <a:solidFill>
                  <a:schemeClr val="lt1"/>
                </a:solidFill>
              </a:defRPr>
            </a:lvl8pPr>
            <a:lvl9pPr marL="4114800" lvl="8" indent="-228600" algn="l">
              <a:lnSpc>
                <a:spcPct val="90000"/>
              </a:lnSpc>
              <a:spcBef>
                <a:spcPts val="500"/>
              </a:spcBef>
              <a:spcAft>
                <a:spcPts val="0"/>
              </a:spcAft>
              <a:buClr>
                <a:schemeClr val="lt1"/>
              </a:buClr>
              <a:buSzPts val="1600"/>
              <a:buNone/>
              <a:defRPr sz="1600">
                <a:solidFill>
                  <a:schemeClr val="lt1"/>
                </a:solidFill>
              </a:defRPr>
            </a:lvl9pPr>
          </a:lstStyle>
          <a:p>
            <a:endParaRPr/>
          </a:p>
        </p:txBody>
      </p:sp>
      <p:sp>
        <p:nvSpPr>
          <p:cNvPr id="27" name="Google Shape;27;p12"/>
          <p:cNvSpPr txBox="1">
            <a:spLocks noGrp="1"/>
          </p:cNvSpPr>
          <p:nvPr>
            <p:ph type="dt" idx="10"/>
          </p:nvPr>
        </p:nvSpPr>
        <p:spPr>
          <a:xfrm>
            <a:off x="731837" y="6138000"/>
            <a:ext cx="3095626" cy="720000"/>
          </a:xfrm>
          <a:prstGeom prst="rect">
            <a:avLst/>
          </a:prstGeom>
          <a:noFill/>
          <a:ln>
            <a:noFill/>
          </a:ln>
        </p:spPr>
        <p:txBody>
          <a:bodyPr spcFirstLastPara="1" wrap="square" lIns="0" tIns="180000" rIns="0" bIns="180000" anchor="ctr" anchorCtr="0">
            <a:noAutofit/>
          </a:bodyPr>
          <a:lstStyle>
            <a:lvl1pPr lvl="0" algn="l">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2"/>
          <p:cNvSpPr txBox="1">
            <a:spLocks noGrp="1"/>
          </p:cNvSpPr>
          <p:nvPr>
            <p:ph type="ftr" idx="11"/>
          </p:nvPr>
        </p:nvSpPr>
        <p:spPr>
          <a:xfrm>
            <a:off x="4548188" y="6138000"/>
            <a:ext cx="5003800" cy="720000"/>
          </a:xfrm>
          <a:prstGeom prst="rect">
            <a:avLst/>
          </a:prstGeom>
          <a:noFill/>
          <a:ln>
            <a:noFill/>
          </a:ln>
        </p:spPr>
        <p:txBody>
          <a:bodyPr spcFirstLastPara="1" wrap="square" lIns="0" tIns="180000" rIns="0" bIns="180000" anchor="ctr" anchorCtr="0">
            <a:noAutofit/>
          </a:bodyPr>
          <a:lstStyle>
            <a:lvl1pPr lvl="0" algn="ctr">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2"/>
          <p:cNvSpPr txBox="1">
            <a:spLocks noGrp="1"/>
          </p:cNvSpPr>
          <p:nvPr>
            <p:ph type="sldNum" idx="12"/>
          </p:nvPr>
        </p:nvSpPr>
        <p:spPr>
          <a:xfrm>
            <a:off x="10272713" y="6138000"/>
            <a:ext cx="1187449" cy="720000"/>
          </a:xfrm>
          <a:prstGeom prst="rect">
            <a:avLst/>
          </a:prstGeom>
          <a:noFill/>
          <a:ln>
            <a:noFill/>
          </a:ln>
        </p:spPr>
        <p:txBody>
          <a:bodyPr spcFirstLastPara="1" wrap="square" lIns="0" tIns="180000" rIns="0" bIns="180000" anchor="ctr" anchorCtr="0">
            <a:noAutofit/>
          </a:bodyPr>
          <a:lstStyle>
            <a:lvl1pPr marL="0" marR="0" lvl="0"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1pPr>
            <a:lvl2pPr marL="0" marR="0" lvl="1"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2pPr>
            <a:lvl3pPr marL="0" marR="0" lvl="2"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3pPr>
            <a:lvl4pPr marL="0" marR="0" lvl="3"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4pPr>
            <a:lvl5pPr marL="0" marR="0" lvl="4"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5pPr>
            <a:lvl6pPr marL="0" marR="0" lvl="5"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6pPr>
            <a:lvl7pPr marL="0" marR="0" lvl="6"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7pPr>
            <a:lvl8pPr marL="0" marR="0" lvl="7"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8pPr>
            <a:lvl9pPr marL="0" marR="0" lvl="8"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
        <p:cNvGrpSpPr/>
        <p:nvPr/>
      </p:nvGrpSpPr>
      <p:grpSpPr>
        <a:xfrm>
          <a:off x="0" y="0"/>
          <a:ext cx="0" cy="0"/>
          <a:chOff x="0" y="0"/>
          <a:chExt cx="0" cy="0"/>
        </a:xfrm>
      </p:grpSpPr>
      <p:sp>
        <p:nvSpPr>
          <p:cNvPr id="31" name="Google Shape;31;p13"/>
          <p:cNvSpPr txBox="1">
            <a:spLocks noGrp="1"/>
          </p:cNvSpPr>
          <p:nvPr>
            <p:ph type="title"/>
          </p:nvPr>
        </p:nvSpPr>
        <p:spPr>
          <a:xfrm>
            <a:off x="720000" y="619200"/>
            <a:ext cx="10728322" cy="1477328"/>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3"/>
          <p:cNvSpPr txBox="1">
            <a:spLocks noGrp="1"/>
          </p:cNvSpPr>
          <p:nvPr>
            <p:ph type="body" idx="1"/>
          </p:nvPr>
        </p:nvSpPr>
        <p:spPr>
          <a:xfrm>
            <a:off x="720000" y="2541600"/>
            <a:ext cx="5003800" cy="3234575"/>
          </a:xfrm>
          <a:prstGeom prst="rect">
            <a:avLst/>
          </a:prstGeom>
          <a:noFill/>
          <a:ln>
            <a:noFill/>
          </a:ln>
        </p:spPr>
        <p:txBody>
          <a:bodyPr spcFirstLastPara="1" wrap="square" lIns="0" tIns="0" rIns="0" bIns="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33" name="Google Shape;33;p13"/>
          <p:cNvSpPr txBox="1">
            <a:spLocks noGrp="1"/>
          </p:cNvSpPr>
          <p:nvPr>
            <p:ph type="body" idx="2"/>
          </p:nvPr>
        </p:nvSpPr>
        <p:spPr>
          <a:xfrm>
            <a:off x="6458400" y="2541600"/>
            <a:ext cx="5003801" cy="3234576"/>
          </a:xfrm>
          <a:prstGeom prst="rect">
            <a:avLst/>
          </a:prstGeom>
          <a:noFill/>
          <a:ln>
            <a:noFill/>
          </a:ln>
        </p:spPr>
        <p:txBody>
          <a:bodyPr spcFirstLastPara="1" wrap="square" lIns="0" tIns="0" rIns="0" bIns="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34" name="Google Shape;34;p13"/>
          <p:cNvSpPr txBox="1">
            <a:spLocks noGrp="1"/>
          </p:cNvSpPr>
          <p:nvPr>
            <p:ph type="dt" idx="10"/>
          </p:nvPr>
        </p:nvSpPr>
        <p:spPr>
          <a:xfrm>
            <a:off x="731837" y="6138000"/>
            <a:ext cx="3095626" cy="720000"/>
          </a:xfrm>
          <a:prstGeom prst="rect">
            <a:avLst/>
          </a:prstGeom>
          <a:noFill/>
          <a:ln>
            <a:noFill/>
          </a:ln>
        </p:spPr>
        <p:txBody>
          <a:bodyPr spcFirstLastPara="1" wrap="square" lIns="0" tIns="180000" rIns="0" bIns="180000" anchor="ctr" anchorCtr="0">
            <a:noAutofit/>
          </a:bodyPr>
          <a:lstStyle>
            <a:lvl1pPr lvl="0" algn="l">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3"/>
          <p:cNvSpPr txBox="1">
            <a:spLocks noGrp="1"/>
          </p:cNvSpPr>
          <p:nvPr>
            <p:ph type="ftr" idx="11"/>
          </p:nvPr>
        </p:nvSpPr>
        <p:spPr>
          <a:xfrm>
            <a:off x="4548188" y="6138000"/>
            <a:ext cx="5003800" cy="720000"/>
          </a:xfrm>
          <a:prstGeom prst="rect">
            <a:avLst/>
          </a:prstGeom>
          <a:noFill/>
          <a:ln>
            <a:noFill/>
          </a:ln>
        </p:spPr>
        <p:txBody>
          <a:bodyPr spcFirstLastPara="1" wrap="square" lIns="0" tIns="180000" rIns="0" bIns="180000" anchor="ctr" anchorCtr="0">
            <a:noAutofit/>
          </a:bodyPr>
          <a:lstStyle>
            <a:lvl1pPr lvl="0" algn="ctr">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3"/>
          <p:cNvSpPr txBox="1">
            <a:spLocks noGrp="1"/>
          </p:cNvSpPr>
          <p:nvPr>
            <p:ph type="sldNum" idx="12"/>
          </p:nvPr>
        </p:nvSpPr>
        <p:spPr>
          <a:xfrm>
            <a:off x="10272713" y="6138000"/>
            <a:ext cx="1187449" cy="720000"/>
          </a:xfrm>
          <a:prstGeom prst="rect">
            <a:avLst/>
          </a:prstGeom>
          <a:noFill/>
          <a:ln>
            <a:noFill/>
          </a:ln>
        </p:spPr>
        <p:txBody>
          <a:bodyPr spcFirstLastPara="1" wrap="square" lIns="0" tIns="180000" rIns="0" bIns="180000" anchor="ctr" anchorCtr="0">
            <a:noAutofit/>
          </a:bodyPr>
          <a:lstStyle>
            <a:lvl1pPr marL="0" marR="0" lvl="0"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1pPr>
            <a:lvl2pPr marL="0" marR="0" lvl="1"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2pPr>
            <a:lvl3pPr marL="0" marR="0" lvl="2"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3pPr>
            <a:lvl4pPr marL="0" marR="0" lvl="3"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4pPr>
            <a:lvl5pPr marL="0" marR="0" lvl="4"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5pPr>
            <a:lvl6pPr marL="0" marR="0" lvl="5"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6pPr>
            <a:lvl7pPr marL="0" marR="0" lvl="6"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7pPr>
            <a:lvl8pPr marL="0" marR="0" lvl="7"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8pPr>
            <a:lvl9pPr marL="0" marR="0" lvl="8"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7"/>
        <p:cNvGrpSpPr/>
        <p:nvPr/>
      </p:nvGrpSpPr>
      <p:grpSpPr>
        <a:xfrm>
          <a:off x="0" y="0"/>
          <a:ext cx="0" cy="0"/>
          <a:chOff x="0" y="0"/>
          <a:chExt cx="0" cy="0"/>
        </a:xfrm>
      </p:grpSpPr>
      <p:sp>
        <p:nvSpPr>
          <p:cNvPr id="38" name="Google Shape;38;p14"/>
          <p:cNvSpPr txBox="1">
            <a:spLocks noGrp="1"/>
          </p:cNvSpPr>
          <p:nvPr>
            <p:ph type="title"/>
          </p:nvPr>
        </p:nvSpPr>
        <p:spPr>
          <a:xfrm>
            <a:off x="720000" y="619200"/>
            <a:ext cx="10728325" cy="673005"/>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4"/>
          <p:cNvSpPr txBox="1">
            <a:spLocks noGrp="1"/>
          </p:cNvSpPr>
          <p:nvPr>
            <p:ph type="body" idx="1"/>
          </p:nvPr>
        </p:nvSpPr>
        <p:spPr>
          <a:xfrm>
            <a:off x="720000" y="1840698"/>
            <a:ext cx="5015638" cy="565796"/>
          </a:xfrm>
          <a:prstGeom prst="rect">
            <a:avLst/>
          </a:prstGeom>
          <a:noFill/>
          <a:ln>
            <a:noFill/>
          </a:ln>
        </p:spPr>
        <p:txBody>
          <a:bodyPr spcFirstLastPara="1" wrap="square" lIns="0" tIns="0" rIns="0" bIns="0" anchor="b" anchorCtr="0">
            <a:normAutofit/>
          </a:bodyPr>
          <a:lstStyle>
            <a:lvl1pPr marL="457200" lvl="0" indent="-228600" algn="l">
              <a:lnSpc>
                <a:spcPct val="120000"/>
              </a:lnSpc>
              <a:spcBef>
                <a:spcPts val="1000"/>
              </a:spcBef>
              <a:spcAft>
                <a:spcPts val="0"/>
              </a:spcAft>
              <a:buSzPts val="1600"/>
              <a:buNone/>
              <a:defRPr sz="1600" b="0" cap="none">
                <a:solidFill>
                  <a:schemeClr val="lt1"/>
                </a:solidFill>
                <a:latin typeface="Avenir"/>
                <a:ea typeface="Avenir"/>
                <a:cs typeface="Avenir"/>
                <a:sym typeface="Avenir"/>
              </a:defRPr>
            </a:lvl1pPr>
            <a:lvl2pPr marL="914400" lvl="1" indent="-228600" algn="l">
              <a:lnSpc>
                <a:spcPct val="120000"/>
              </a:lnSpc>
              <a:spcBef>
                <a:spcPts val="500"/>
              </a:spcBef>
              <a:spcAft>
                <a:spcPts val="0"/>
              </a:spcAft>
              <a:buSzPts val="2000"/>
              <a:buNone/>
              <a:defRPr sz="2000" b="1"/>
            </a:lvl2pPr>
            <a:lvl3pPr marL="1371600" lvl="2" indent="-228600" algn="l">
              <a:lnSpc>
                <a:spcPct val="120000"/>
              </a:lnSpc>
              <a:spcBef>
                <a:spcPts val="500"/>
              </a:spcBef>
              <a:spcAft>
                <a:spcPts val="0"/>
              </a:spcAft>
              <a:buSzPts val="1800"/>
              <a:buNone/>
              <a:defRPr sz="1800" b="1"/>
            </a:lvl3pPr>
            <a:lvl4pPr marL="1828800" lvl="3" indent="-228600" algn="l">
              <a:lnSpc>
                <a:spcPct val="120000"/>
              </a:lnSpc>
              <a:spcBef>
                <a:spcPts val="500"/>
              </a:spcBef>
              <a:spcAft>
                <a:spcPts val="0"/>
              </a:spcAft>
              <a:buSzPts val="1600"/>
              <a:buNone/>
              <a:defRPr sz="1600" b="1"/>
            </a:lvl4pPr>
            <a:lvl5pPr marL="2286000" lvl="4" indent="-228600" algn="l">
              <a:lnSpc>
                <a:spcPct val="12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40" name="Google Shape;40;p14"/>
          <p:cNvSpPr txBox="1">
            <a:spLocks noGrp="1"/>
          </p:cNvSpPr>
          <p:nvPr>
            <p:ph type="body" idx="2"/>
          </p:nvPr>
        </p:nvSpPr>
        <p:spPr>
          <a:xfrm>
            <a:off x="720000" y="2541600"/>
            <a:ext cx="5003801" cy="3234575"/>
          </a:xfrm>
          <a:prstGeom prst="rect">
            <a:avLst/>
          </a:prstGeom>
          <a:noFill/>
          <a:ln>
            <a:noFill/>
          </a:ln>
        </p:spPr>
        <p:txBody>
          <a:bodyPr spcFirstLastPara="1" wrap="square" lIns="0" tIns="0" rIns="0" bIns="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41" name="Google Shape;41;p14"/>
          <p:cNvSpPr txBox="1">
            <a:spLocks noGrp="1"/>
          </p:cNvSpPr>
          <p:nvPr>
            <p:ph type="body" idx="3"/>
          </p:nvPr>
        </p:nvSpPr>
        <p:spPr>
          <a:xfrm>
            <a:off x="6458400" y="1840698"/>
            <a:ext cx="5015638" cy="565796"/>
          </a:xfrm>
          <a:prstGeom prst="rect">
            <a:avLst/>
          </a:prstGeom>
          <a:noFill/>
          <a:ln>
            <a:noFill/>
          </a:ln>
        </p:spPr>
        <p:txBody>
          <a:bodyPr spcFirstLastPara="1" wrap="square" lIns="0" tIns="0" rIns="0" bIns="0" anchor="b" anchorCtr="0">
            <a:normAutofit/>
          </a:bodyPr>
          <a:lstStyle>
            <a:lvl1pPr marL="457200" lvl="0" indent="-228600" algn="l">
              <a:lnSpc>
                <a:spcPct val="120000"/>
              </a:lnSpc>
              <a:spcBef>
                <a:spcPts val="1000"/>
              </a:spcBef>
              <a:spcAft>
                <a:spcPts val="0"/>
              </a:spcAft>
              <a:buSzPts val="1600"/>
              <a:buNone/>
              <a:defRPr sz="1600" b="0" cap="none">
                <a:solidFill>
                  <a:schemeClr val="lt1"/>
                </a:solidFill>
                <a:latin typeface="Avenir"/>
                <a:ea typeface="Avenir"/>
                <a:cs typeface="Avenir"/>
                <a:sym typeface="Avenir"/>
              </a:defRPr>
            </a:lvl1pPr>
            <a:lvl2pPr marL="914400" lvl="1" indent="-228600" algn="l">
              <a:lnSpc>
                <a:spcPct val="120000"/>
              </a:lnSpc>
              <a:spcBef>
                <a:spcPts val="500"/>
              </a:spcBef>
              <a:spcAft>
                <a:spcPts val="0"/>
              </a:spcAft>
              <a:buSzPts val="2000"/>
              <a:buNone/>
              <a:defRPr sz="2000" b="1"/>
            </a:lvl2pPr>
            <a:lvl3pPr marL="1371600" lvl="2" indent="-228600" algn="l">
              <a:lnSpc>
                <a:spcPct val="120000"/>
              </a:lnSpc>
              <a:spcBef>
                <a:spcPts val="500"/>
              </a:spcBef>
              <a:spcAft>
                <a:spcPts val="0"/>
              </a:spcAft>
              <a:buSzPts val="1800"/>
              <a:buNone/>
              <a:defRPr sz="1800" b="1"/>
            </a:lvl3pPr>
            <a:lvl4pPr marL="1828800" lvl="3" indent="-228600" algn="l">
              <a:lnSpc>
                <a:spcPct val="120000"/>
              </a:lnSpc>
              <a:spcBef>
                <a:spcPts val="500"/>
              </a:spcBef>
              <a:spcAft>
                <a:spcPts val="0"/>
              </a:spcAft>
              <a:buSzPts val="1600"/>
              <a:buNone/>
              <a:defRPr sz="1600" b="1"/>
            </a:lvl4pPr>
            <a:lvl5pPr marL="2286000" lvl="4" indent="-228600" algn="l">
              <a:lnSpc>
                <a:spcPct val="12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42" name="Google Shape;42;p14"/>
          <p:cNvSpPr txBox="1">
            <a:spLocks noGrp="1"/>
          </p:cNvSpPr>
          <p:nvPr>
            <p:ph type="body" idx="4"/>
          </p:nvPr>
        </p:nvSpPr>
        <p:spPr>
          <a:xfrm>
            <a:off x="6458400" y="2541600"/>
            <a:ext cx="5003800" cy="3234575"/>
          </a:xfrm>
          <a:prstGeom prst="rect">
            <a:avLst/>
          </a:prstGeom>
          <a:noFill/>
          <a:ln>
            <a:noFill/>
          </a:ln>
        </p:spPr>
        <p:txBody>
          <a:bodyPr spcFirstLastPara="1" wrap="square" lIns="0" tIns="0" rIns="0" bIns="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43" name="Google Shape;43;p14"/>
          <p:cNvSpPr txBox="1">
            <a:spLocks noGrp="1"/>
          </p:cNvSpPr>
          <p:nvPr>
            <p:ph type="dt" idx="10"/>
          </p:nvPr>
        </p:nvSpPr>
        <p:spPr>
          <a:xfrm>
            <a:off x="731837" y="6138000"/>
            <a:ext cx="3095626" cy="720000"/>
          </a:xfrm>
          <a:prstGeom prst="rect">
            <a:avLst/>
          </a:prstGeom>
          <a:noFill/>
          <a:ln>
            <a:noFill/>
          </a:ln>
        </p:spPr>
        <p:txBody>
          <a:bodyPr spcFirstLastPara="1" wrap="square" lIns="0" tIns="180000" rIns="0" bIns="180000" anchor="ctr" anchorCtr="0">
            <a:noAutofit/>
          </a:bodyPr>
          <a:lstStyle>
            <a:lvl1pPr lvl="0" algn="l">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4"/>
          <p:cNvSpPr txBox="1">
            <a:spLocks noGrp="1"/>
          </p:cNvSpPr>
          <p:nvPr>
            <p:ph type="ftr" idx="11"/>
          </p:nvPr>
        </p:nvSpPr>
        <p:spPr>
          <a:xfrm>
            <a:off x="4548188" y="6138000"/>
            <a:ext cx="5003800" cy="720000"/>
          </a:xfrm>
          <a:prstGeom prst="rect">
            <a:avLst/>
          </a:prstGeom>
          <a:noFill/>
          <a:ln>
            <a:noFill/>
          </a:ln>
        </p:spPr>
        <p:txBody>
          <a:bodyPr spcFirstLastPara="1" wrap="square" lIns="0" tIns="180000" rIns="0" bIns="180000" anchor="ctr" anchorCtr="0">
            <a:noAutofit/>
          </a:bodyPr>
          <a:lstStyle>
            <a:lvl1pPr lvl="0" algn="ctr">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4"/>
          <p:cNvSpPr txBox="1">
            <a:spLocks noGrp="1"/>
          </p:cNvSpPr>
          <p:nvPr>
            <p:ph type="sldNum" idx="12"/>
          </p:nvPr>
        </p:nvSpPr>
        <p:spPr>
          <a:xfrm>
            <a:off x="10272713" y="6138000"/>
            <a:ext cx="1187449" cy="720000"/>
          </a:xfrm>
          <a:prstGeom prst="rect">
            <a:avLst/>
          </a:prstGeom>
          <a:noFill/>
          <a:ln>
            <a:noFill/>
          </a:ln>
        </p:spPr>
        <p:txBody>
          <a:bodyPr spcFirstLastPara="1" wrap="square" lIns="0" tIns="180000" rIns="0" bIns="180000" anchor="ctr" anchorCtr="0">
            <a:noAutofit/>
          </a:bodyPr>
          <a:lstStyle>
            <a:lvl1pPr marL="0" marR="0" lvl="0"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1pPr>
            <a:lvl2pPr marL="0" marR="0" lvl="1"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2pPr>
            <a:lvl3pPr marL="0" marR="0" lvl="2"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3pPr>
            <a:lvl4pPr marL="0" marR="0" lvl="3"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4pPr>
            <a:lvl5pPr marL="0" marR="0" lvl="4"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5pPr>
            <a:lvl6pPr marL="0" marR="0" lvl="5"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6pPr>
            <a:lvl7pPr marL="0" marR="0" lvl="6"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7pPr>
            <a:lvl8pPr marL="0" marR="0" lvl="7"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8pPr>
            <a:lvl9pPr marL="0" marR="0" lvl="8"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6"/>
        <p:cNvGrpSpPr/>
        <p:nvPr/>
      </p:nvGrpSpPr>
      <p:grpSpPr>
        <a:xfrm>
          <a:off x="0" y="0"/>
          <a:ext cx="0" cy="0"/>
          <a:chOff x="0" y="0"/>
          <a:chExt cx="0" cy="0"/>
        </a:xfrm>
      </p:grpSpPr>
      <p:sp>
        <p:nvSpPr>
          <p:cNvPr id="47" name="Google Shape;47;p15"/>
          <p:cNvSpPr txBox="1">
            <a:spLocks noGrp="1"/>
          </p:cNvSpPr>
          <p:nvPr>
            <p:ph type="title"/>
          </p:nvPr>
        </p:nvSpPr>
        <p:spPr>
          <a:xfrm>
            <a:off x="720000" y="619200"/>
            <a:ext cx="10728322" cy="1477328"/>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5"/>
          <p:cNvSpPr txBox="1">
            <a:spLocks noGrp="1"/>
          </p:cNvSpPr>
          <p:nvPr>
            <p:ph type="dt" idx="10"/>
          </p:nvPr>
        </p:nvSpPr>
        <p:spPr>
          <a:xfrm>
            <a:off x="731837" y="6138000"/>
            <a:ext cx="3095626" cy="720000"/>
          </a:xfrm>
          <a:prstGeom prst="rect">
            <a:avLst/>
          </a:prstGeom>
          <a:noFill/>
          <a:ln>
            <a:noFill/>
          </a:ln>
        </p:spPr>
        <p:txBody>
          <a:bodyPr spcFirstLastPara="1" wrap="square" lIns="0" tIns="180000" rIns="0" bIns="180000" anchor="ctr" anchorCtr="0">
            <a:noAutofit/>
          </a:bodyPr>
          <a:lstStyle>
            <a:lvl1pPr lvl="0" algn="l">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5"/>
          <p:cNvSpPr txBox="1">
            <a:spLocks noGrp="1"/>
          </p:cNvSpPr>
          <p:nvPr>
            <p:ph type="ftr" idx="11"/>
          </p:nvPr>
        </p:nvSpPr>
        <p:spPr>
          <a:xfrm>
            <a:off x="4548188" y="6138000"/>
            <a:ext cx="5003800" cy="720000"/>
          </a:xfrm>
          <a:prstGeom prst="rect">
            <a:avLst/>
          </a:prstGeom>
          <a:noFill/>
          <a:ln>
            <a:noFill/>
          </a:ln>
        </p:spPr>
        <p:txBody>
          <a:bodyPr spcFirstLastPara="1" wrap="square" lIns="0" tIns="180000" rIns="0" bIns="180000" anchor="ctr" anchorCtr="0">
            <a:noAutofit/>
          </a:bodyPr>
          <a:lstStyle>
            <a:lvl1pPr lvl="0" algn="ctr">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5"/>
          <p:cNvSpPr txBox="1">
            <a:spLocks noGrp="1"/>
          </p:cNvSpPr>
          <p:nvPr>
            <p:ph type="sldNum" idx="12"/>
          </p:nvPr>
        </p:nvSpPr>
        <p:spPr>
          <a:xfrm>
            <a:off x="10272713" y="6138000"/>
            <a:ext cx="1187449" cy="720000"/>
          </a:xfrm>
          <a:prstGeom prst="rect">
            <a:avLst/>
          </a:prstGeom>
          <a:noFill/>
          <a:ln>
            <a:noFill/>
          </a:ln>
        </p:spPr>
        <p:txBody>
          <a:bodyPr spcFirstLastPara="1" wrap="square" lIns="0" tIns="180000" rIns="0" bIns="180000" anchor="ctr" anchorCtr="0">
            <a:noAutofit/>
          </a:bodyPr>
          <a:lstStyle>
            <a:lvl1pPr marL="0" marR="0" lvl="0"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1pPr>
            <a:lvl2pPr marL="0" marR="0" lvl="1"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2pPr>
            <a:lvl3pPr marL="0" marR="0" lvl="2"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3pPr>
            <a:lvl4pPr marL="0" marR="0" lvl="3"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4pPr>
            <a:lvl5pPr marL="0" marR="0" lvl="4"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5pPr>
            <a:lvl6pPr marL="0" marR="0" lvl="5"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6pPr>
            <a:lvl7pPr marL="0" marR="0" lvl="6"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7pPr>
            <a:lvl8pPr marL="0" marR="0" lvl="7"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8pPr>
            <a:lvl9pPr marL="0" marR="0" lvl="8"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Google Shape;52;p16"/>
          <p:cNvSpPr txBox="1">
            <a:spLocks noGrp="1"/>
          </p:cNvSpPr>
          <p:nvPr>
            <p:ph type="dt" idx="10"/>
          </p:nvPr>
        </p:nvSpPr>
        <p:spPr>
          <a:xfrm>
            <a:off x="731837" y="6138000"/>
            <a:ext cx="3095626" cy="720000"/>
          </a:xfrm>
          <a:prstGeom prst="rect">
            <a:avLst/>
          </a:prstGeom>
          <a:noFill/>
          <a:ln>
            <a:noFill/>
          </a:ln>
        </p:spPr>
        <p:txBody>
          <a:bodyPr spcFirstLastPara="1" wrap="square" lIns="0" tIns="180000" rIns="0" bIns="180000" anchor="ctr" anchorCtr="0">
            <a:noAutofit/>
          </a:bodyPr>
          <a:lstStyle>
            <a:lvl1pPr lvl="0" algn="l">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6"/>
          <p:cNvSpPr txBox="1">
            <a:spLocks noGrp="1"/>
          </p:cNvSpPr>
          <p:nvPr>
            <p:ph type="ftr" idx="11"/>
          </p:nvPr>
        </p:nvSpPr>
        <p:spPr>
          <a:xfrm>
            <a:off x="4548188" y="6138000"/>
            <a:ext cx="5003800" cy="720000"/>
          </a:xfrm>
          <a:prstGeom prst="rect">
            <a:avLst/>
          </a:prstGeom>
          <a:noFill/>
          <a:ln>
            <a:noFill/>
          </a:ln>
        </p:spPr>
        <p:txBody>
          <a:bodyPr spcFirstLastPara="1" wrap="square" lIns="0" tIns="180000" rIns="0" bIns="180000" anchor="ctr" anchorCtr="0">
            <a:noAutofit/>
          </a:bodyPr>
          <a:lstStyle>
            <a:lvl1pPr lvl="0" algn="ctr">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6"/>
          <p:cNvSpPr txBox="1">
            <a:spLocks noGrp="1"/>
          </p:cNvSpPr>
          <p:nvPr>
            <p:ph type="sldNum" idx="12"/>
          </p:nvPr>
        </p:nvSpPr>
        <p:spPr>
          <a:xfrm>
            <a:off x="10272713" y="6138000"/>
            <a:ext cx="1187449" cy="720000"/>
          </a:xfrm>
          <a:prstGeom prst="rect">
            <a:avLst/>
          </a:prstGeom>
          <a:noFill/>
          <a:ln>
            <a:noFill/>
          </a:ln>
        </p:spPr>
        <p:txBody>
          <a:bodyPr spcFirstLastPara="1" wrap="square" lIns="0" tIns="180000" rIns="0" bIns="180000" anchor="ctr" anchorCtr="0">
            <a:noAutofit/>
          </a:bodyPr>
          <a:lstStyle>
            <a:lvl1pPr marL="0" marR="0" lvl="0"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1pPr>
            <a:lvl2pPr marL="0" marR="0" lvl="1"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2pPr>
            <a:lvl3pPr marL="0" marR="0" lvl="2"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3pPr>
            <a:lvl4pPr marL="0" marR="0" lvl="3"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4pPr>
            <a:lvl5pPr marL="0" marR="0" lvl="4"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5pPr>
            <a:lvl6pPr marL="0" marR="0" lvl="5"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6pPr>
            <a:lvl7pPr marL="0" marR="0" lvl="6"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7pPr>
            <a:lvl8pPr marL="0" marR="0" lvl="7"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8pPr>
            <a:lvl9pPr marL="0" marR="0" lvl="8"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17"/>
          <p:cNvSpPr txBox="1">
            <a:spLocks noGrp="1"/>
          </p:cNvSpPr>
          <p:nvPr>
            <p:ph type="title"/>
          </p:nvPr>
        </p:nvSpPr>
        <p:spPr>
          <a:xfrm>
            <a:off x="720000" y="619200"/>
            <a:ext cx="3107463" cy="1477328"/>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lt1"/>
              </a:buClr>
              <a:buSzPts val="2800"/>
              <a:buFont typeface="Rockwell"/>
              <a:buNone/>
              <a:defRPr sz="2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7"/>
          <p:cNvSpPr txBox="1">
            <a:spLocks noGrp="1"/>
          </p:cNvSpPr>
          <p:nvPr>
            <p:ph type="body" idx="1"/>
          </p:nvPr>
        </p:nvSpPr>
        <p:spPr>
          <a:xfrm>
            <a:off x="4548188" y="584662"/>
            <a:ext cx="6911974" cy="5184313"/>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ts val="1000"/>
              </a:spcBef>
              <a:spcAft>
                <a:spcPts val="0"/>
              </a:spcAft>
              <a:buSzPts val="4800"/>
              <a:buNone/>
              <a:defRPr sz="4800"/>
            </a:lvl1pPr>
            <a:lvl2pPr marL="914400" lvl="1" indent="-355600" algn="l">
              <a:lnSpc>
                <a:spcPct val="120000"/>
              </a:lnSpc>
              <a:spcBef>
                <a:spcPts val="500"/>
              </a:spcBef>
              <a:spcAft>
                <a:spcPts val="0"/>
              </a:spcAft>
              <a:buSzPts val="2000"/>
              <a:buFont typeface="Arial"/>
              <a:buChar char="•"/>
              <a:defRPr sz="2000"/>
            </a:lvl2pPr>
            <a:lvl3pPr marL="1371600" lvl="2" indent="-355600" algn="l">
              <a:lnSpc>
                <a:spcPct val="120000"/>
              </a:lnSpc>
              <a:spcBef>
                <a:spcPts val="500"/>
              </a:spcBef>
              <a:spcAft>
                <a:spcPts val="0"/>
              </a:spcAft>
              <a:buSzPts val="2000"/>
              <a:buFont typeface="Arial"/>
              <a:buChar char="•"/>
              <a:defRPr sz="2000"/>
            </a:lvl3pPr>
            <a:lvl4pPr marL="1828800" lvl="3" indent="-355600" algn="l">
              <a:lnSpc>
                <a:spcPct val="120000"/>
              </a:lnSpc>
              <a:spcBef>
                <a:spcPts val="500"/>
              </a:spcBef>
              <a:spcAft>
                <a:spcPts val="0"/>
              </a:spcAft>
              <a:buSzPts val="2000"/>
              <a:buFont typeface="Arial"/>
              <a:buChar char="•"/>
              <a:defRPr sz="2000"/>
            </a:lvl4pPr>
            <a:lvl5pPr marL="2286000" lvl="4" indent="-355600" algn="l">
              <a:lnSpc>
                <a:spcPct val="120000"/>
              </a:lnSpc>
              <a:spcBef>
                <a:spcPts val="500"/>
              </a:spcBef>
              <a:spcAft>
                <a:spcPts val="0"/>
              </a:spcAft>
              <a:buSzPts val="2000"/>
              <a:buFont typeface="Arial"/>
              <a:buChar char="•"/>
              <a:defRPr sz="2000"/>
            </a:lvl5pPr>
            <a:lvl6pPr marL="2743200" lvl="5" indent="-355600" algn="l">
              <a:lnSpc>
                <a:spcPct val="90000"/>
              </a:lnSpc>
              <a:spcBef>
                <a:spcPts val="500"/>
              </a:spcBef>
              <a:spcAft>
                <a:spcPts val="0"/>
              </a:spcAft>
              <a:buClr>
                <a:schemeClr val="lt1"/>
              </a:buClr>
              <a:buSzPts val="2000"/>
              <a:buChar char="•"/>
              <a:defRPr sz="2000"/>
            </a:lvl6pPr>
            <a:lvl7pPr marL="3200400" lvl="6" indent="-355600" algn="l">
              <a:lnSpc>
                <a:spcPct val="90000"/>
              </a:lnSpc>
              <a:spcBef>
                <a:spcPts val="500"/>
              </a:spcBef>
              <a:spcAft>
                <a:spcPts val="0"/>
              </a:spcAft>
              <a:buClr>
                <a:schemeClr val="lt1"/>
              </a:buClr>
              <a:buSzPts val="2000"/>
              <a:buChar char="•"/>
              <a:defRPr sz="2000"/>
            </a:lvl7pPr>
            <a:lvl8pPr marL="3657600" lvl="7" indent="-355600" algn="l">
              <a:lnSpc>
                <a:spcPct val="90000"/>
              </a:lnSpc>
              <a:spcBef>
                <a:spcPts val="500"/>
              </a:spcBef>
              <a:spcAft>
                <a:spcPts val="0"/>
              </a:spcAft>
              <a:buClr>
                <a:schemeClr val="lt1"/>
              </a:buClr>
              <a:buSzPts val="2000"/>
              <a:buChar char="•"/>
              <a:defRPr sz="2000"/>
            </a:lvl8pPr>
            <a:lvl9pPr marL="4114800" lvl="8" indent="-355600" algn="l">
              <a:lnSpc>
                <a:spcPct val="90000"/>
              </a:lnSpc>
              <a:spcBef>
                <a:spcPts val="500"/>
              </a:spcBef>
              <a:spcAft>
                <a:spcPts val="0"/>
              </a:spcAft>
              <a:buClr>
                <a:schemeClr val="lt1"/>
              </a:buClr>
              <a:buSzPts val="2000"/>
              <a:buChar char="•"/>
              <a:defRPr sz="2000"/>
            </a:lvl9pPr>
          </a:lstStyle>
          <a:p>
            <a:endParaRPr/>
          </a:p>
        </p:txBody>
      </p:sp>
      <p:sp>
        <p:nvSpPr>
          <p:cNvPr id="58" name="Google Shape;58;p17"/>
          <p:cNvSpPr txBox="1">
            <a:spLocks noGrp="1"/>
          </p:cNvSpPr>
          <p:nvPr>
            <p:ph type="body" idx="2"/>
          </p:nvPr>
        </p:nvSpPr>
        <p:spPr>
          <a:xfrm>
            <a:off x="720000" y="2541600"/>
            <a:ext cx="3107463" cy="3231837"/>
          </a:xfrm>
          <a:prstGeom prst="rect">
            <a:avLst/>
          </a:prstGeom>
          <a:noFill/>
          <a:ln>
            <a:noFill/>
          </a:ln>
        </p:spPr>
        <p:txBody>
          <a:bodyPr spcFirstLastPara="1" wrap="square" lIns="0" tIns="0" rIns="0" bIns="0" anchor="t" anchorCtr="0">
            <a:normAutofit/>
          </a:bodyPr>
          <a:lstStyle>
            <a:lvl1pPr marL="457200" lvl="0" indent="-228600" algn="l">
              <a:lnSpc>
                <a:spcPct val="120000"/>
              </a:lnSpc>
              <a:spcBef>
                <a:spcPts val="1000"/>
              </a:spcBef>
              <a:spcAft>
                <a:spcPts val="0"/>
              </a:spcAft>
              <a:buSzPts val="2000"/>
              <a:buNone/>
              <a:defRPr sz="2000"/>
            </a:lvl1pPr>
            <a:lvl2pPr marL="914400" lvl="1" indent="-228600" algn="l">
              <a:lnSpc>
                <a:spcPct val="120000"/>
              </a:lnSpc>
              <a:spcBef>
                <a:spcPts val="500"/>
              </a:spcBef>
              <a:spcAft>
                <a:spcPts val="0"/>
              </a:spcAft>
              <a:buSzPts val="1400"/>
              <a:buNone/>
              <a:defRPr sz="1400"/>
            </a:lvl2pPr>
            <a:lvl3pPr marL="1371600" lvl="2" indent="-228600" algn="l">
              <a:lnSpc>
                <a:spcPct val="120000"/>
              </a:lnSpc>
              <a:spcBef>
                <a:spcPts val="500"/>
              </a:spcBef>
              <a:spcAft>
                <a:spcPts val="0"/>
              </a:spcAft>
              <a:buSzPts val="1200"/>
              <a:buNone/>
              <a:defRPr sz="1200"/>
            </a:lvl3pPr>
            <a:lvl4pPr marL="1828800" lvl="3" indent="-228600" algn="l">
              <a:lnSpc>
                <a:spcPct val="120000"/>
              </a:lnSpc>
              <a:spcBef>
                <a:spcPts val="500"/>
              </a:spcBef>
              <a:spcAft>
                <a:spcPts val="0"/>
              </a:spcAft>
              <a:buSzPts val="1000"/>
              <a:buNone/>
              <a:defRPr sz="1000"/>
            </a:lvl4pPr>
            <a:lvl5pPr marL="2286000" lvl="4" indent="-228600" algn="l">
              <a:lnSpc>
                <a:spcPct val="120000"/>
              </a:lnSpc>
              <a:spcBef>
                <a:spcPts val="500"/>
              </a:spcBef>
              <a:spcAft>
                <a:spcPts val="0"/>
              </a:spcAft>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59" name="Google Shape;59;p17"/>
          <p:cNvSpPr txBox="1">
            <a:spLocks noGrp="1"/>
          </p:cNvSpPr>
          <p:nvPr>
            <p:ph type="dt" idx="10"/>
          </p:nvPr>
        </p:nvSpPr>
        <p:spPr>
          <a:xfrm>
            <a:off x="731837" y="6138000"/>
            <a:ext cx="3095626" cy="720000"/>
          </a:xfrm>
          <a:prstGeom prst="rect">
            <a:avLst/>
          </a:prstGeom>
          <a:noFill/>
          <a:ln>
            <a:noFill/>
          </a:ln>
        </p:spPr>
        <p:txBody>
          <a:bodyPr spcFirstLastPara="1" wrap="square" lIns="0" tIns="180000" rIns="0" bIns="180000" anchor="ctr" anchorCtr="0">
            <a:noAutofit/>
          </a:bodyPr>
          <a:lstStyle>
            <a:lvl1pPr lvl="0" algn="l">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7"/>
          <p:cNvSpPr txBox="1">
            <a:spLocks noGrp="1"/>
          </p:cNvSpPr>
          <p:nvPr>
            <p:ph type="ftr" idx="11"/>
          </p:nvPr>
        </p:nvSpPr>
        <p:spPr>
          <a:xfrm>
            <a:off x="4548188" y="6138000"/>
            <a:ext cx="5003800" cy="720000"/>
          </a:xfrm>
          <a:prstGeom prst="rect">
            <a:avLst/>
          </a:prstGeom>
          <a:noFill/>
          <a:ln>
            <a:noFill/>
          </a:ln>
        </p:spPr>
        <p:txBody>
          <a:bodyPr spcFirstLastPara="1" wrap="square" lIns="0" tIns="180000" rIns="0" bIns="180000" anchor="ctr" anchorCtr="0">
            <a:noAutofit/>
          </a:bodyPr>
          <a:lstStyle>
            <a:lvl1pPr lvl="0" algn="ctr">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7"/>
          <p:cNvSpPr txBox="1">
            <a:spLocks noGrp="1"/>
          </p:cNvSpPr>
          <p:nvPr>
            <p:ph type="sldNum" idx="12"/>
          </p:nvPr>
        </p:nvSpPr>
        <p:spPr>
          <a:xfrm>
            <a:off x="10272713" y="6138000"/>
            <a:ext cx="1187449" cy="720000"/>
          </a:xfrm>
          <a:prstGeom prst="rect">
            <a:avLst/>
          </a:prstGeom>
          <a:noFill/>
          <a:ln>
            <a:noFill/>
          </a:ln>
        </p:spPr>
        <p:txBody>
          <a:bodyPr spcFirstLastPara="1" wrap="square" lIns="0" tIns="180000" rIns="0" bIns="180000" anchor="ctr" anchorCtr="0">
            <a:noAutofit/>
          </a:bodyPr>
          <a:lstStyle>
            <a:lvl1pPr marL="0" marR="0" lvl="0"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1pPr>
            <a:lvl2pPr marL="0" marR="0" lvl="1"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2pPr>
            <a:lvl3pPr marL="0" marR="0" lvl="2"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3pPr>
            <a:lvl4pPr marL="0" marR="0" lvl="3"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4pPr>
            <a:lvl5pPr marL="0" marR="0" lvl="4"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5pPr>
            <a:lvl6pPr marL="0" marR="0" lvl="5"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6pPr>
            <a:lvl7pPr marL="0" marR="0" lvl="6"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7pPr>
            <a:lvl8pPr marL="0" marR="0" lvl="7"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8pPr>
            <a:lvl9pPr marL="0" marR="0" lvl="8"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2"/>
        <p:cNvGrpSpPr/>
        <p:nvPr/>
      </p:nvGrpSpPr>
      <p:grpSpPr>
        <a:xfrm>
          <a:off x="0" y="0"/>
          <a:ext cx="0" cy="0"/>
          <a:chOff x="0" y="0"/>
          <a:chExt cx="0" cy="0"/>
        </a:xfrm>
      </p:grpSpPr>
      <p:sp>
        <p:nvSpPr>
          <p:cNvPr id="63" name="Google Shape;63;p18"/>
          <p:cNvSpPr txBox="1">
            <a:spLocks noGrp="1"/>
          </p:cNvSpPr>
          <p:nvPr>
            <p:ph type="title"/>
          </p:nvPr>
        </p:nvSpPr>
        <p:spPr>
          <a:xfrm>
            <a:off x="720000" y="619200"/>
            <a:ext cx="3095626" cy="1476000"/>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lt1"/>
              </a:buClr>
              <a:buSzPts val="2800"/>
              <a:buFont typeface="Rockwell"/>
              <a:buNone/>
              <a:defRPr sz="2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8"/>
          <p:cNvSpPr>
            <a:spLocks noGrp="1"/>
          </p:cNvSpPr>
          <p:nvPr>
            <p:ph type="pic" idx="2"/>
          </p:nvPr>
        </p:nvSpPr>
        <p:spPr>
          <a:xfrm>
            <a:off x="4548188" y="728664"/>
            <a:ext cx="6923812" cy="5040312"/>
          </a:xfrm>
          <a:prstGeom prst="rect">
            <a:avLst/>
          </a:prstGeom>
          <a:noFill/>
          <a:ln>
            <a:noFill/>
          </a:ln>
        </p:spPr>
      </p:sp>
      <p:sp>
        <p:nvSpPr>
          <p:cNvPr id="65" name="Google Shape;65;p18"/>
          <p:cNvSpPr txBox="1">
            <a:spLocks noGrp="1"/>
          </p:cNvSpPr>
          <p:nvPr>
            <p:ph type="body" idx="1"/>
          </p:nvPr>
        </p:nvSpPr>
        <p:spPr>
          <a:xfrm>
            <a:off x="720000" y="2541600"/>
            <a:ext cx="3095625" cy="3232800"/>
          </a:xfrm>
          <a:prstGeom prst="rect">
            <a:avLst/>
          </a:prstGeom>
          <a:noFill/>
          <a:ln>
            <a:noFill/>
          </a:ln>
        </p:spPr>
        <p:txBody>
          <a:bodyPr spcFirstLastPara="1" wrap="square" lIns="0" tIns="0" rIns="0" bIns="0" anchor="t" anchorCtr="0">
            <a:normAutofit/>
          </a:bodyPr>
          <a:lstStyle>
            <a:lvl1pPr marL="457200" lvl="0" indent="-228600" algn="l">
              <a:lnSpc>
                <a:spcPct val="120000"/>
              </a:lnSpc>
              <a:spcBef>
                <a:spcPts val="1000"/>
              </a:spcBef>
              <a:spcAft>
                <a:spcPts val="0"/>
              </a:spcAft>
              <a:buSzPts val="2000"/>
              <a:buNone/>
              <a:defRPr sz="2000"/>
            </a:lvl1pPr>
            <a:lvl2pPr marL="914400" lvl="1" indent="-228600" algn="l">
              <a:lnSpc>
                <a:spcPct val="120000"/>
              </a:lnSpc>
              <a:spcBef>
                <a:spcPts val="500"/>
              </a:spcBef>
              <a:spcAft>
                <a:spcPts val="0"/>
              </a:spcAft>
              <a:buSzPts val="1400"/>
              <a:buNone/>
              <a:defRPr sz="1400"/>
            </a:lvl2pPr>
            <a:lvl3pPr marL="1371600" lvl="2" indent="-228600" algn="l">
              <a:lnSpc>
                <a:spcPct val="120000"/>
              </a:lnSpc>
              <a:spcBef>
                <a:spcPts val="500"/>
              </a:spcBef>
              <a:spcAft>
                <a:spcPts val="0"/>
              </a:spcAft>
              <a:buSzPts val="1200"/>
              <a:buNone/>
              <a:defRPr sz="1200"/>
            </a:lvl3pPr>
            <a:lvl4pPr marL="1828800" lvl="3" indent="-228600" algn="l">
              <a:lnSpc>
                <a:spcPct val="120000"/>
              </a:lnSpc>
              <a:spcBef>
                <a:spcPts val="500"/>
              </a:spcBef>
              <a:spcAft>
                <a:spcPts val="0"/>
              </a:spcAft>
              <a:buSzPts val="1000"/>
              <a:buNone/>
              <a:defRPr sz="1000"/>
            </a:lvl4pPr>
            <a:lvl5pPr marL="2286000" lvl="4" indent="-228600" algn="l">
              <a:lnSpc>
                <a:spcPct val="120000"/>
              </a:lnSpc>
              <a:spcBef>
                <a:spcPts val="500"/>
              </a:spcBef>
              <a:spcAft>
                <a:spcPts val="0"/>
              </a:spcAft>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66" name="Google Shape;66;p18"/>
          <p:cNvSpPr txBox="1">
            <a:spLocks noGrp="1"/>
          </p:cNvSpPr>
          <p:nvPr>
            <p:ph type="dt" idx="10"/>
          </p:nvPr>
        </p:nvSpPr>
        <p:spPr>
          <a:xfrm>
            <a:off x="731837" y="6138000"/>
            <a:ext cx="3095626" cy="720000"/>
          </a:xfrm>
          <a:prstGeom prst="rect">
            <a:avLst/>
          </a:prstGeom>
          <a:noFill/>
          <a:ln>
            <a:noFill/>
          </a:ln>
        </p:spPr>
        <p:txBody>
          <a:bodyPr spcFirstLastPara="1" wrap="square" lIns="0" tIns="180000" rIns="0" bIns="180000" anchor="ctr" anchorCtr="0">
            <a:noAutofit/>
          </a:bodyPr>
          <a:lstStyle>
            <a:lvl1pPr lvl="0" algn="l">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8"/>
          <p:cNvSpPr txBox="1">
            <a:spLocks noGrp="1"/>
          </p:cNvSpPr>
          <p:nvPr>
            <p:ph type="ftr" idx="11"/>
          </p:nvPr>
        </p:nvSpPr>
        <p:spPr>
          <a:xfrm>
            <a:off x="4548188" y="6138000"/>
            <a:ext cx="5003800" cy="720000"/>
          </a:xfrm>
          <a:prstGeom prst="rect">
            <a:avLst/>
          </a:prstGeom>
          <a:noFill/>
          <a:ln>
            <a:noFill/>
          </a:ln>
        </p:spPr>
        <p:txBody>
          <a:bodyPr spcFirstLastPara="1" wrap="square" lIns="0" tIns="180000" rIns="0" bIns="180000" anchor="ctr" anchorCtr="0">
            <a:noAutofit/>
          </a:bodyPr>
          <a:lstStyle>
            <a:lvl1pPr lvl="0" algn="ctr">
              <a:lnSpc>
                <a:spcPct val="12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8"/>
          <p:cNvSpPr txBox="1">
            <a:spLocks noGrp="1"/>
          </p:cNvSpPr>
          <p:nvPr>
            <p:ph type="sldNum" idx="12"/>
          </p:nvPr>
        </p:nvSpPr>
        <p:spPr>
          <a:xfrm>
            <a:off x="10272713" y="6138000"/>
            <a:ext cx="1187449" cy="720000"/>
          </a:xfrm>
          <a:prstGeom prst="rect">
            <a:avLst/>
          </a:prstGeom>
          <a:noFill/>
          <a:ln>
            <a:noFill/>
          </a:ln>
        </p:spPr>
        <p:txBody>
          <a:bodyPr spcFirstLastPara="1" wrap="square" lIns="0" tIns="180000" rIns="0" bIns="180000" anchor="ctr" anchorCtr="0">
            <a:noAutofit/>
          </a:bodyPr>
          <a:lstStyle>
            <a:lvl1pPr marL="0" marR="0" lvl="0"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1pPr>
            <a:lvl2pPr marL="0" marR="0" lvl="1"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2pPr>
            <a:lvl3pPr marL="0" marR="0" lvl="2"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3pPr>
            <a:lvl4pPr marL="0" marR="0" lvl="3"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4pPr>
            <a:lvl5pPr marL="0" marR="0" lvl="4"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5pPr>
            <a:lvl6pPr marL="0" marR="0" lvl="5"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6pPr>
            <a:lvl7pPr marL="0" marR="0" lvl="6"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7pPr>
            <a:lvl8pPr marL="0" marR="0" lvl="7"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8pPr>
            <a:lvl9pPr marL="0" marR="0" lvl="8" indent="0" algn="r">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Google Shape;6;p9"/>
          <p:cNvSpPr/>
          <p:nvPr/>
        </p:nvSpPr>
        <p:spPr>
          <a:xfrm>
            <a:off x="0" y="0"/>
            <a:ext cx="12192000" cy="6858000"/>
          </a:xfrm>
          <a:prstGeom prst="rect">
            <a:avLst/>
          </a:prstGeom>
          <a:solidFill>
            <a:srgbClr val="134B4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venir"/>
              <a:ea typeface="Avenir"/>
              <a:cs typeface="Avenir"/>
              <a:sym typeface="Avenir"/>
            </a:endParaRPr>
          </a:p>
        </p:txBody>
      </p:sp>
      <p:sp>
        <p:nvSpPr>
          <p:cNvPr id="7" name="Google Shape;7;p9"/>
          <p:cNvSpPr txBox="1">
            <a:spLocks noGrp="1"/>
          </p:cNvSpPr>
          <p:nvPr>
            <p:ph type="title"/>
          </p:nvPr>
        </p:nvSpPr>
        <p:spPr>
          <a:xfrm>
            <a:off x="720000" y="619200"/>
            <a:ext cx="10728322" cy="1477328"/>
          </a:xfrm>
          <a:prstGeom prst="rect">
            <a:avLst/>
          </a:prstGeom>
          <a:noFill/>
          <a:ln>
            <a:noFill/>
          </a:ln>
        </p:spPr>
        <p:txBody>
          <a:bodyPr spcFirstLastPara="1" wrap="square" lIns="0" tIns="0" rIns="0" bIns="0" anchor="t" anchorCtr="0">
            <a:normAutofit/>
          </a:bodyPr>
          <a:lstStyle>
            <a:lvl1pPr marR="0" lvl="0" algn="l" rtl="0">
              <a:lnSpc>
                <a:spcPct val="100000"/>
              </a:lnSpc>
              <a:spcBef>
                <a:spcPts val="0"/>
              </a:spcBef>
              <a:spcAft>
                <a:spcPts val="0"/>
              </a:spcAft>
              <a:buClr>
                <a:schemeClr val="lt1"/>
              </a:buClr>
              <a:buSzPts val="3200"/>
              <a:buFont typeface="Rockwell"/>
              <a:buNone/>
              <a:defRPr sz="3200" b="0" i="0" u="none" strike="noStrike" cap="none">
                <a:solidFill>
                  <a:schemeClr val="lt1"/>
                </a:solidFill>
                <a:latin typeface="Rockwell"/>
                <a:ea typeface="Rockwell"/>
                <a:cs typeface="Rockwell"/>
                <a:sym typeface="Rockwel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p9"/>
          <p:cNvSpPr txBox="1">
            <a:spLocks noGrp="1"/>
          </p:cNvSpPr>
          <p:nvPr>
            <p:ph type="body" idx="1"/>
          </p:nvPr>
        </p:nvSpPr>
        <p:spPr>
          <a:xfrm>
            <a:off x="720000" y="2541600"/>
            <a:ext cx="10728325" cy="3227375"/>
          </a:xfrm>
          <a:prstGeom prst="rect">
            <a:avLst/>
          </a:prstGeom>
          <a:noFill/>
          <a:ln>
            <a:noFill/>
          </a:ln>
        </p:spPr>
        <p:txBody>
          <a:bodyPr spcFirstLastPara="1" wrap="square" lIns="0" tIns="0" rIns="0" bIns="0" anchor="t" anchorCtr="0">
            <a:normAutofit/>
          </a:bodyPr>
          <a:lstStyle>
            <a:lvl1pPr marL="457200" marR="0" lvl="0" indent="-355600" algn="l" rtl="0">
              <a:lnSpc>
                <a:spcPct val="120000"/>
              </a:lnSpc>
              <a:spcBef>
                <a:spcPts val="1000"/>
              </a:spcBef>
              <a:spcAft>
                <a:spcPts val="0"/>
              </a:spcAft>
              <a:buClr>
                <a:schemeClr val="accent4"/>
              </a:buClr>
              <a:buSzPts val="2000"/>
              <a:buFont typeface="Arial"/>
              <a:buChar char="•"/>
              <a:defRPr sz="2000" b="0" i="0" u="none" strike="noStrike" cap="none">
                <a:solidFill>
                  <a:schemeClr val="lt1"/>
                </a:solidFill>
                <a:latin typeface="Avenir"/>
                <a:ea typeface="Avenir"/>
                <a:cs typeface="Avenir"/>
                <a:sym typeface="Avenir"/>
              </a:defRPr>
            </a:lvl1pPr>
            <a:lvl2pPr marL="914400" marR="0" lvl="1" indent="-355600" algn="l" rtl="0">
              <a:lnSpc>
                <a:spcPct val="120000"/>
              </a:lnSpc>
              <a:spcBef>
                <a:spcPts val="500"/>
              </a:spcBef>
              <a:spcAft>
                <a:spcPts val="0"/>
              </a:spcAft>
              <a:buClr>
                <a:schemeClr val="accent4"/>
              </a:buClr>
              <a:buSzPts val="2000"/>
              <a:buFont typeface="Arial"/>
              <a:buChar char="•"/>
              <a:defRPr sz="2000" b="0" i="0" u="none" strike="noStrike" cap="none">
                <a:solidFill>
                  <a:schemeClr val="lt1"/>
                </a:solidFill>
                <a:latin typeface="Avenir"/>
                <a:ea typeface="Avenir"/>
                <a:cs typeface="Avenir"/>
                <a:sym typeface="Avenir"/>
              </a:defRPr>
            </a:lvl2pPr>
            <a:lvl3pPr marL="1371600" marR="0" lvl="2" indent="-355600" algn="l" rtl="0">
              <a:lnSpc>
                <a:spcPct val="120000"/>
              </a:lnSpc>
              <a:spcBef>
                <a:spcPts val="500"/>
              </a:spcBef>
              <a:spcAft>
                <a:spcPts val="0"/>
              </a:spcAft>
              <a:buClr>
                <a:schemeClr val="accent4"/>
              </a:buClr>
              <a:buSzPts val="2000"/>
              <a:buFont typeface="Arial"/>
              <a:buChar char="•"/>
              <a:defRPr sz="2000" b="0" i="0" u="none" strike="noStrike" cap="none">
                <a:solidFill>
                  <a:schemeClr val="lt1"/>
                </a:solidFill>
                <a:latin typeface="Avenir"/>
                <a:ea typeface="Avenir"/>
                <a:cs typeface="Avenir"/>
                <a:sym typeface="Avenir"/>
              </a:defRPr>
            </a:lvl3pPr>
            <a:lvl4pPr marL="1828800" marR="0" lvl="3" indent="-355600" algn="l" rtl="0">
              <a:lnSpc>
                <a:spcPct val="120000"/>
              </a:lnSpc>
              <a:spcBef>
                <a:spcPts val="500"/>
              </a:spcBef>
              <a:spcAft>
                <a:spcPts val="0"/>
              </a:spcAft>
              <a:buClr>
                <a:schemeClr val="accent4"/>
              </a:buClr>
              <a:buSzPts val="2000"/>
              <a:buFont typeface="Arial"/>
              <a:buChar char="•"/>
              <a:defRPr sz="2000" b="0" i="0" u="none" strike="noStrike" cap="none">
                <a:solidFill>
                  <a:schemeClr val="lt1"/>
                </a:solidFill>
                <a:latin typeface="Avenir"/>
                <a:ea typeface="Avenir"/>
                <a:cs typeface="Avenir"/>
                <a:sym typeface="Avenir"/>
              </a:defRPr>
            </a:lvl4pPr>
            <a:lvl5pPr marL="2286000" marR="0" lvl="4" indent="-355600" algn="l" rtl="0">
              <a:lnSpc>
                <a:spcPct val="120000"/>
              </a:lnSpc>
              <a:spcBef>
                <a:spcPts val="500"/>
              </a:spcBef>
              <a:spcAft>
                <a:spcPts val="0"/>
              </a:spcAft>
              <a:buClr>
                <a:schemeClr val="accent4"/>
              </a:buClr>
              <a:buSzPts val="2000"/>
              <a:buFont typeface="Arial"/>
              <a:buChar char="•"/>
              <a:defRPr sz="2000" b="0" i="0" u="none" strike="noStrike" cap="none">
                <a:solidFill>
                  <a:schemeClr val="lt1"/>
                </a:solidFill>
                <a:latin typeface="Avenir"/>
                <a:ea typeface="Avenir"/>
                <a:cs typeface="Avenir"/>
                <a:sym typeface="Avenir"/>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venir"/>
                <a:ea typeface="Avenir"/>
                <a:cs typeface="Avenir"/>
                <a:sym typeface="Avenir"/>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venir"/>
                <a:ea typeface="Avenir"/>
                <a:cs typeface="Avenir"/>
                <a:sym typeface="Avenir"/>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venir"/>
                <a:ea typeface="Avenir"/>
                <a:cs typeface="Avenir"/>
                <a:sym typeface="Avenir"/>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venir"/>
                <a:ea typeface="Avenir"/>
                <a:cs typeface="Avenir"/>
                <a:sym typeface="Avenir"/>
              </a:defRPr>
            </a:lvl9pPr>
          </a:lstStyle>
          <a:p>
            <a:endParaRPr/>
          </a:p>
        </p:txBody>
      </p:sp>
      <p:sp>
        <p:nvSpPr>
          <p:cNvPr id="9" name="Google Shape;9;p9"/>
          <p:cNvSpPr txBox="1">
            <a:spLocks noGrp="1"/>
          </p:cNvSpPr>
          <p:nvPr>
            <p:ph type="dt" idx="10"/>
          </p:nvPr>
        </p:nvSpPr>
        <p:spPr>
          <a:xfrm>
            <a:off x="731837" y="6138000"/>
            <a:ext cx="3095626" cy="720000"/>
          </a:xfrm>
          <a:prstGeom prst="rect">
            <a:avLst/>
          </a:prstGeom>
          <a:noFill/>
          <a:ln>
            <a:noFill/>
          </a:ln>
        </p:spPr>
        <p:txBody>
          <a:bodyPr spcFirstLastPara="1" wrap="square" lIns="0" tIns="180000" rIns="0" bIns="180000" anchor="ctr" anchorCtr="0">
            <a:noAutofit/>
          </a:bodyPr>
          <a:lstStyle>
            <a:lvl1pPr marR="0" lvl="0" algn="l" rtl="0">
              <a:lnSpc>
                <a:spcPct val="120000"/>
              </a:lnSpc>
              <a:spcBef>
                <a:spcPts val="0"/>
              </a:spcBef>
              <a:spcAft>
                <a:spcPts val="0"/>
              </a:spcAft>
              <a:buClr>
                <a:srgbClr val="000000"/>
              </a:buClr>
              <a:buSzPts val="1400"/>
              <a:buFont typeface="Arial"/>
              <a:buNone/>
              <a:defRPr sz="1200" b="0" i="0" u="none" strike="noStrike" cap="none">
                <a:solidFill>
                  <a:schemeClr val="lt1"/>
                </a:solidFill>
                <a:latin typeface="Avenir"/>
                <a:ea typeface="Avenir"/>
                <a:cs typeface="Avenir"/>
                <a:sym typeface="Avenir"/>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venir"/>
                <a:ea typeface="Avenir"/>
                <a:cs typeface="Avenir"/>
                <a:sym typeface="Avenir"/>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venir"/>
                <a:ea typeface="Avenir"/>
                <a:cs typeface="Avenir"/>
                <a:sym typeface="Avenir"/>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venir"/>
                <a:ea typeface="Avenir"/>
                <a:cs typeface="Avenir"/>
                <a:sym typeface="Avenir"/>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venir"/>
                <a:ea typeface="Avenir"/>
                <a:cs typeface="Avenir"/>
                <a:sym typeface="Avenir"/>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venir"/>
                <a:ea typeface="Avenir"/>
                <a:cs typeface="Avenir"/>
                <a:sym typeface="Avenir"/>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venir"/>
                <a:ea typeface="Avenir"/>
                <a:cs typeface="Avenir"/>
                <a:sym typeface="Avenir"/>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venir"/>
                <a:ea typeface="Avenir"/>
                <a:cs typeface="Avenir"/>
                <a:sym typeface="Avenir"/>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venir"/>
                <a:ea typeface="Avenir"/>
                <a:cs typeface="Avenir"/>
                <a:sym typeface="Avenir"/>
              </a:defRPr>
            </a:lvl9pPr>
          </a:lstStyle>
          <a:p>
            <a:endParaRPr/>
          </a:p>
        </p:txBody>
      </p:sp>
      <p:sp>
        <p:nvSpPr>
          <p:cNvPr id="10" name="Google Shape;10;p9"/>
          <p:cNvSpPr txBox="1">
            <a:spLocks noGrp="1"/>
          </p:cNvSpPr>
          <p:nvPr>
            <p:ph type="ftr" idx="11"/>
          </p:nvPr>
        </p:nvSpPr>
        <p:spPr>
          <a:xfrm>
            <a:off x="4548188" y="6138000"/>
            <a:ext cx="5003800" cy="720000"/>
          </a:xfrm>
          <a:prstGeom prst="rect">
            <a:avLst/>
          </a:prstGeom>
          <a:noFill/>
          <a:ln>
            <a:noFill/>
          </a:ln>
        </p:spPr>
        <p:txBody>
          <a:bodyPr spcFirstLastPara="1" wrap="square" lIns="0" tIns="180000" rIns="0" bIns="180000" anchor="ctr" anchorCtr="0">
            <a:noAutofit/>
          </a:bodyPr>
          <a:lstStyle>
            <a:lvl1pPr marR="0" lvl="0" algn="ctr" rtl="0">
              <a:lnSpc>
                <a:spcPct val="120000"/>
              </a:lnSpc>
              <a:spcBef>
                <a:spcPts val="0"/>
              </a:spcBef>
              <a:spcAft>
                <a:spcPts val="0"/>
              </a:spcAft>
              <a:buClr>
                <a:srgbClr val="000000"/>
              </a:buClr>
              <a:buSzPts val="1400"/>
              <a:buFont typeface="Arial"/>
              <a:buNone/>
              <a:defRPr sz="1200" b="0" i="0" u="none" strike="noStrike" cap="none">
                <a:solidFill>
                  <a:schemeClr val="lt1"/>
                </a:solidFill>
                <a:latin typeface="Avenir"/>
                <a:ea typeface="Avenir"/>
                <a:cs typeface="Avenir"/>
                <a:sym typeface="Avenir"/>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venir"/>
                <a:ea typeface="Avenir"/>
                <a:cs typeface="Avenir"/>
                <a:sym typeface="Avenir"/>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venir"/>
                <a:ea typeface="Avenir"/>
                <a:cs typeface="Avenir"/>
                <a:sym typeface="Avenir"/>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venir"/>
                <a:ea typeface="Avenir"/>
                <a:cs typeface="Avenir"/>
                <a:sym typeface="Avenir"/>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venir"/>
                <a:ea typeface="Avenir"/>
                <a:cs typeface="Avenir"/>
                <a:sym typeface="Avenir"/>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venir"/>
                <a:ea typeface="Avenir"/>
                <a:cs typeface="Avenir"/>
                <a:sym typeface="Avenir"/>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venir"/>
                <a:ea typeface="Avenir"/>
                <a:cs typeface="Avenir"/>
                <a:sym typeface="Avenir"/>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venir"/>
                <a:ea typeface="Avenir"/>
                <a:cs typeface="Avenir"/>
                <a:sym typeface="Avenir"/>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venir"/>
                <a:ea typeface="Avenir"/>
                <a:cs typeface="Avenir"/>
                <a:sym typeface="Avenir"/>
              </a:defRPr>
            </a:lvl9pPr>
          </a:lstStyle>
          <a:p>
            <a:endParaRPr/>
          </a:p>
        </p:txBody>
      </p:sp>
      <p:sp>
        <p:nvSpPr>
          <p:cNvPr id="11" name="Google Shape;11;p9"/>
          <p:cNvSpPr txBox="1">
            <a:spLocks noGrp="1"/>
          </p:cNvSpPr>
          <p:nvPr>
            <p:ph type="sldNum" idx="12"/>
          </p:nvPr>
        </p:nvSpPr>
        <p:spPr>
          <a:xfrm>
            <a:off x="10272713" y="6138000"/>
            <a:ext cx="1187449" cy="720000"/>
          </a:xfrm>
          <a:prstGeom prst="rect">
            <a:avLst/>
          </a:prstGeom>
          <a:noFill/>
          <a:ln>
            <a:noFill/>
          </a:ln>
        </p:spPr>
        <p:txBody>
          <a:bodyPr spcFirstLastPara="1" wrap="square" lIns="0" tIns="180000" rIns="0" bIns="180000" anchor="ctr" anchorCtr="0">
            <a:noAutofit/>
          </a:bodyPr>
          <a:lstStyle>
            <a:lvl1pPr marL="0" marR="0" lvl="0" indent="0" algn="r" rtl="0">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1pPr>
            <a:lvl2pPr marL="0" marR="0" lvl="1" indent="0" algn="r" rtl="0">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2pPr>
            <a:lvl3pPr marL="0" marR="0" lvl="2" indent="0" algn="r" rtl="0">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3pPr>
            <a:lvl4pPr marL="0" marR="0" lvl="3" indent="0" algn="r" rtl="0">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4pPr>
            <a:lvl5pPr marL="0" marR="0" lvl="4" indent="0" algn="r" rtl="0">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5pPr>
            <a:lvl6pPr marL="0" marR="0" lvl="5" indent="0" algn="r" rtl="0">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6pPr>
            <a:lvl7pPr marL="0" marR="0" lvl="6" indent="0" algn="r" rtl="0">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7pPr>
            <a:lvl8pPr marL="0" marR="0" lvl="7" indent="0" algn="r" rtl="0">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8pPr>
            <a:lvl9pPr marL="0" marR="0" lvl="8" indent="0" algn="r" rtl="0">
              <a:lnSpc>
                <a:spcPct val="120000"/>
              </a:lnSpc>
              <a:spcBef>
                <a:spcPts val="0"/>
              </a:spcBef>
              <a:spcAft>
                <a:spcPts val="0"/>
              </a:spcAft>
              <a:buClr>
                <a:srgbClr val="000000"/>
              </a:buClr>
              <a:buSzPts val="1200"/>
              <a:buFont typeface="Arial"/>
              <a:buNone/>
              <a:defRPr sz="1200" b="0" i="0" u="none" strike="noStrike" cap="none">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30887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6206" y="0"/>
            <a:ext cx="9819409" cy="6206827"/>
          </a:xfrm>
          <a:prstGeom prst="rect">
            <a:avLst/>
          </a:prstGeom>
        </p:spPr>
        <p:txBody>
          <a:bodyPr wrap="square">
            <a:spAutoFit/>
          </a:bodyPr>
          <a:lstStyle/>
          <a:p>
            <a:pPr marL="0" marR="3000" lvl="0" indent="0" algn="l" defTabSz="457200" rtl="0" eaLnBrk="1" fontAlgn="auto" latinLnBrk="0" hangingPunct="1">
              <a:lnSpc>
                <a:spcPct val="100000"/>
              </a:lnSpc>
              <a:spcBef>
                <a:spcPts val="0"/>
              </a:spcBef>
              <a:spcAft>
                <a:spcPts val="0"/>
              </a:spcAft>
              <a:buClrTx/>
              <a:buSzTx/>
              <a:buFontTx/>
              <a:buNone/>
              <a:tabLst/>
              <a:defRPr/>
            </a:pPr>
            <a:r>
              <a:rPr kumimoji="0" lang="en-AU" sz="24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Daniel 1</a:t>
            </a:r>
          </a:p>
          <a:p>
            <a:pPr marL="0" marR="300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30000" noProof="0" dirty="0">
              <a:ln>
                <a:noFill/>
              </a:ln>
              <a:solidFill>
                <a:srgbClr val="0000FF"/>
              </a:solidFill>
              <a:effectLst/>
              <a:uLnTx/>
              <a:uFillTx/>
              <a:latin typeface="Verdana" panose="020B060403050404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	In the third year of the reign of Jehoiakim king of Judah, Nebuchadnezzar king of Babylon came to Jerusalem and besieged it. </a:t>
            </a:r>
          </a:p>
          <a:p>
            <a:pPr marL="0" marR="0" lvl="0" indent="0" algn="l" defTabSz="457200" rtl="0" eaLnBrk="1" fontAlgn="auto" latinLnBrk="0" hangingPunct="1">
              <a:lnSpc>
                <a:spcPct val="100000"/>
              </a:lnSpc>
              <a:spcBef>
                <a:spcPts val="0"/>
              </a:spcBef>
              <a:spcAft>
                <a:spcPts val="0"/>
              </a:spcAft>
              <a:buClrTx/>
              <a:buSzTx/>
              <a:buFontTx/>
              <a:buNone/>
              <a:tabLst/>
              <a:defRPr/>
            </a:pPr>
            <a:r>
              <a:rPr lang="en-AU" sz="3200" kern="1200" dirty="0">
                <a:solidFill>
                  <a:prstClr val="black"/>
                </a:solidFill>
                <a:latin typeface="Trebuchet MS" panose="020B0603020202020204"/>
                <a:ea typeface="+mn-ea"/>
                <a:cs typeface="+mn-cs"/>
              </a:rPr>
              <a:t>	</a:t>
            </a: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2</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And the LORD delivered Jehoiakim king of Judah into his hand, along with some of the articles from the temple of God. These he carried off to the temple of his god in Babylonia</a:t>
            </a:r>
            <a:r>
              <a:rPr kumimoji="0" lang="en-AU" sz="3200" b="0" i="1" u="none" strike="noStrike" kern="1200" cap="none" spc="0" normalizeH="0" baseline="30000" noProof="0" dirty="0">
                <a:ln>
                  <a:noFill/>
                </a:ln>
                <a:solidFill>
                  <a:prstClr val="black"/>
                </a:solidFill>
                <a:effectLst/>
                <a:uLnTx/>
                <a:uFillTx/>
                <a:latin typeface="Trebuchet MS" panose="020B0603020202020204"/>
                <a:ea typeface="+mn-ea"/>
                <a:cs typeface="+mn-cs"/>
              </a:rPr>
              <a:t> </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and put in the treasure-house of his god.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	3</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Then the king ordered Ashpenaz, chief of his court officials, to bring in some of the Israelites from the royal family and the nobility―</a:t>
            </a:r>
          </a:p>
        </p:txBody>
      </p:sp>
    </p:spTree>
    <p:extLst>
      <p:ext uri="{BB962C8B-B14F-4D97-AF65-F5344CB8AC3E}">
        <p14:creationId xmlns:p14="http://schemas.microsoft.com/office/powerpoint/2010/main" val="25481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g128a983ce3a_0_85"/>
          <p:cNvSpPr txBox="1">
            <a:spLocks noGrp="1"/>
          </p:cNvSpPr>
          <p:nvPr>
            <p:ph type="title"/>
          </p:nvPr>
        </p:nvSpPr>
        <p:spPr>
          <a:xfrm>
            <a:off x="720000" y="415350"/>
            <a:ext cx="6109500" cy="6192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lt1"/>
              </a:buClr>
              <a:buSzPts val="3200"/>
              <a:buFont typeface="Rockwell"/>
              <a:buNone/>
            </a:pPr>
            <a:r>
              <a:rPr lang="en-US"/>
              <a:t>Looking Back – Living Forward</a:t>
            </a:r>
            <a:endParaRPr/>
          </a:p>
        </p:txBody>
      </p:sp>
      <p:sp>
        <p:nvSpPr>
          <p:cNvPr id="111" name="Google Shape;111;g128a983ce3a_0_85"/>
          <p:cNvSpPr txBox="1">
            <a:spLocks noGrp="1"/>
          </p:cNvSpPr>
          <p:nvPr>
            <p:ph type="body" idx="1"/>
          </p:nvPr>
        </p:nvSpPr>
        <p:spPr>
          <a:xfrm>
            <a:off x="720000" y="1980225"/>
            <a:ext cx="10728300" cy="42585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SzPts val="1100"/>
              <a:buNone/>
            </a:pPr>
            <a:r>
              <a:rPr lang="en-US" sz="1400" b="1">
                <a:latin typeface="Rockwell"/>
                <a:ea typeface="Rockwell"/>
                <a:cs typeface="Rockwell"/>
                <a:sym typeface="Rockwell"/>
              </a:rPr>
              <a:t> 1</a:t>
            </a:r>
            <a:r>
              <a:rPr lang="en-US" sz="2800">
                <a:latin typeface="Rockwell"/>
                <a:ea typeface="Rockwell"/>
                <a:cs typeface="Rockwell"/>
                <a:sym typeface="Rockwell"/>
              </a:rPr>
              <a:t>In the third year of the reign of Jehoiakim king of Judah, Nebuchadnezzar king of Babylon came to Jerusalem and besieged it. </a:t>
            </a:r>
            <a:r>
              <a:rPr lang="en-US" sz="1400" b="1">
                <a:latin typeface="Rockwell"/>
                <a:ea typeface="Rockwell"/>
                <a:cs typeface="Rockwell"/>
                <a:sym typeface="Rockwell"/>
              </a:rPr>
              <a:t>2</a:t>
            </a:r>
            <a:r>
              <a:rPr lang="en-US" sz="2800" b="1">
                <a:latin typeface="Rockwell"/>
                <a:ea typeface="Rockwell"/>
                <a:cs typeface="Rockwell"/>
                <a:sym typeface="Rockwell"/>
              </a:rPr>
              <a:t> </a:t>
            </a:r>
            <a:r>
              <a:rPr lang="en-US" sz="2800">
                <a:solidFill>
                  <a:srgbClr val="FFFF00"/>
                </a:solidFill>
                <a:latin typeface="Rockwell"/>
                <a:ea typeface="Rockwell"/>
                <a:cs typeface="Rockwell"/>
                <a:sym typeface="Rockwell"/>
              </a:rPr>
              <a:t>And the Lord delivered Jehoiakim king of Judah into his hand, </a:t>
            </a:r>
            <a:r>
              <a:rPr lang="en-US" sz="2800">
                <a:latin typeface="Rockwell"/>
                <a:ea typeface="Rockwell"/>
                <a:cs typeface="Rockwell"/>
                <a:sym typeface="Rockwell"/>
              </a:rPr>
              <a:t>along with some of the articles from the temple of God. These he carried off to the temple of his god in Babylonia and put in the treasure house of his god.</a:t>
            </a:r>
            <a:endParaRPr sz="2800">
              <a:latin typeface="Rockwell"/>
              <a:ea typeface="Rockwell"/>
              <a:cs typeface="Rockwell"/>
              <a:sym typeface="Rockwell"/>
            </a:endParaRPr>
          </a:p>
          <a:p>
            <a:pPr marL="0" lvl="0" indent="0" algn="l" rtl="0">
              <a:lnSpc>
                <a:spcPct val="115000"/>
              </a:lnSpc>
              <a:spcBef>
                <a:spcPts val="1900"/>
              </a:spcBef>
              <a:spcAft>
                <a:spcPts val="0"/>
              </a:spcAft>
              <a:buSzPts val="1100"/>
              <a:buNone/>
            </a:pPr>
            <a:endParaRPr sz="1400">
              <a:latin typeface="Rockwell"/>
              <a:ea typeface="Rockwell"/>
              <a:cs typeface="Rockwell"/>
              <a:sym typeface="Rockwell"/>
            </a:endParaRPr>
          </a:p>
          <a:p>
            <a:pPr marL="0" lvl="0" indent="0" algn="l" rtl="0">
              <a:lnSpc>
                <a:spcPct val="115000"/>
              </a:lnSpc>
              <a:spcBef>
                <a:spcPts val="1900"/>
              </a:spcBef>
              <a:spcAft>
                <a:spcPts val="0"/>
              </a:spcAft>
              <a:buSzPts val="1100"/>
              <a:buNone/>
            </a:pPr>
            <a:endParaRPr sz="1400">
              <a:latin typeface="Rockwell"/>
              <a:ea typeface="Rockwell"/>
              <a:cs typeface="Rockwell"/>
              <a:sym typeface="Rockwell"/>
            </a:endParaRPr>
          </a:p>
          <a:p>
            <a:pPr marL="0" lvl="0" indent="0" algn="l" rtl="0">
              <a:lnSpc>
                <a:spcPct val="115000"/>
              </a:lnSpc>
              <a:spcBef>
                <a:spcPts val="1900"/>
              </a:spcBef>
              <a:spcAft>
                <a:spcPts val="0"/>
              </a:spcAft>
              <a:buSzPts val="1100"/>
              <a:buNone/>
            </a:pPr>
            <a:endParaRPr sz="1400">
              <a:latin typeface="Rockwell"/>
              <a:ea typeface="Rockwell"/>
              <a:cs typeface="Rockwell"/>
              <a:sym typeface="Rockwell"/>
            </a:endParaRPr>
          </a:p>
          <a:p>
            <a:pPr marL="0" lvl="0" indent="0" algn="l" rtl="0">
              <a:lnSpc>
                <a:spcPct val="115000"/>
              </a:lnSpc>
              <a:spcBef>
                <a:spcPts val="1900"/>
              </a:spcBef>
              <a:spcAft>
                <a:spcPts val="0"/>
              </a:spcAft>
              <a:buSzPts val="1100"/>
              <a:buNone/>
            </a:pPr>
            <a:endParaRPr sz="1400">
              <a:latin typeface="Rockwell"/>
              <a:ea typeface="Rockwell"/>
              <a:cs typeface="Rockwell"/>
              <a:sym typeface="Rockwell"/>
            </a:endParaRPr>
          </a:p>
          <a:p>
            <a:pPr marL="0" lvl="0" indent="0" algn="l" rtl="0">
              <a:lnSpc>
                <a:spcPct val="115000"/>
              </a:lnSpc>
              <a:spcBef>
                <a:spcPts val="1900"/>
              </a:spcBef>
              <a:spcAft>
                <a:spcPts val="1900"/>
              </a:spcAft>
              <a:buSzPts val="1100"/>
              <a:buNone/>
            </a:pPr>
            <a:endParaRPr sz="1400">
              <a:latin typeface="Rockwell"/>
              <a:ea typeface="Rockwell"/>
              <a:cs typeface="Rockwell"/>
              <a:sym typeface="Rockwell"/>
            </a:endParaRPr>
          </a:p>
        </p:txBody>
      </p:sp>
      <p:sp>
        <p:nvSpPr>
          <p:cNvPr id="112" name="Google Shape;112;g128a983ce3a_0_85"/>
          <p:cNvSpPr txBox="1"/>
          <p:nvPr/>
        </p:nvSpPr>
        <p:spPr>
          <a:xfrm>
            <a:off x="9577525" y="415425"/>
            <a:ext cx="1870800" cy="619200"/>
          </a:xfrm>
          <a:prstGeom prst="rect">
            <a:avLst/>
          </a:prstGeom>
          <a:noFill/>
          <a:ln>
            <a:noFill/>
          </a:ln>
        </p:spPr>
        <p:txBody>
          <a:bodyPr spcFirstLastPara="1" wrap="square" lIns="0" tIns="0" rIns="0" bIns="0" anchor="t" anchorCtr="0">
            <a:normAutofit/>
          </a:bodyPr>
          <a:lstStyle/>
          <a:p>
            <a:pPr marL="0" marR="0" lvl="0" indent="0" algn="r" rtl="0">
              <a:lnSpc>
                <a:spcPct val="100000"/>
              </a:lnSpc>
              <a:spcBef>
                <a:spcPts val="0"/>
              </a:spcBef>
              <a:spcAft>
                <a:spcPts val="0"/>
              </a:spcAft>
              <a:buClr>
                <a:schemeClr val="lt1"/>
              </a:buClr>
              <a:buSzPts val="3200"/>
              <a:buFont typeface="Rockwell"/>
              <a:buNone/>
            </a:pPr>
            <a:r>
              <a:rPr lang="en-US" sz="3200" b="0" i="0" u="none" strike="noStrike" cap="none">
                <a:solidFill>
                  <a:schemeClr val="lt1"/>
                </a:solidFill>
                <a:latin typeface="Rockwell"/>
                <a:ea typeface="Rockwell"/>
                <a:cs typeface="Rockwell"/>
                <a:sym typeface="Rockwell"/>
              </a:rPr>
              <a:t>Daniel</a:t>
            </a:r>
            <a:endParaRPr sz="3200" b="0" i="0" u="none" strike="noStrike" cap="none">
              <a:solidFill>
                <a:schemeClr val="lt1"/>
              </a:solidFill>
              <a:latin typeface="Rockwell"/>
              <a:ea typeface="Rockwell"/>
              <a:cs typeface="Rockwell"/>
              <a:sym typeface="Rockwe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128a983ce3a_0_91"/>
          <p:cNvSpPr txBox="1">
            <a:spLocks noGrp="1"/>
          </p:cNvSpPr>
          <p:nvPr>
            <p:ph type="title"/>
          </p:nvPr>
        </p:nvSpPr>
        <p:spPr>
          <a:xfrm>
            <a:off x="720000" y="415350"/>
            <a:ext cx="6109500" cy="6192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lt1"/>
              </a:buClr>
              <a:buSzPts val="3200"/>
              <a:buFont typeface="Rockwell"/>
              <a:buNone/>
            </a:pPr>
            <a:r>
              <a:rPr lang="en-US"/>
              <a:t>Looking Back – Living Forward</a:t>
            </a:r>
            <a:endParaRPr/>
          </a:p>
        </p:txBody>
      </p:sp>
      <p:sp>
        <p:nvSpPr>
          <p:cNvPr id="118" name="Google Shape;118;g128a983ce3a_0_91"/>
          <p:cNvSpPr txBox="1">
            <a:spLocks noGrp="1"/>
          </p:cNvSpPr>
          <p:nvPr>
            <p:ph type="body" idx="1"/>
          </p:nvPr>
        </p:nvSpPr>
        <p:spPr>
          <a:xfrm>
            <a:off x="720000" y="1980225"/>
            <a:ext cx="10728300" cy="42585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SzPts val="1100"/>
              <a:buNone/>
            </a:pPr>
            <a:r>
              <a:rPr lang="en-US" sz="1400" b="1">
                <a:latin typeface="Rockwell"/>
                <a:ea typeface="Rockwell"/>
                <a:cs typeface="Rockwell"/>
                <a:sym typeface="Rockwell"/>
              </a:rPr>
              <a:t> 1</a:t>
            </a:r>
            <a:r>
              <a:rPr lang="en-US" sz="2800">
                <a:latin typeface="Rockwell"/>
                <a:ea typeface="Rockwell"/>
                <a:cs typeface="Rockwell"/>
                <a:sym typeface="Rockwell"/>
              </a:rPr>
              <a:t>In the third year of the reign of Jehoiakim king of Judah, Nebuchadnezzar king of Babylon came to Jerusalem and besieged it. </a:t>
            </a:r>
            <a:r>
              <a:rPr lang="en-US" sz="1400" b="1">
                <a:latin typeface="Rockwell"/>
                <a:ea typeface="Rockwell"/>
                <a:cs typeface="Rockwell"/>
                <a:sym typeface="Rockwell"/>
              </a:rPr>
              <a:t>2</a:t>
            </a:r>
            <a:r>
              <a:rPr lang="en-US" sz="2800" b="1">
                <a:latin typeface="Rockwell"/>
                <a:ea typeface="Rockwell"/>
                <a:cs typeface="Rockwell"/>
                <a:sym typeface="Rockwell"/>
              </a:rPr>
              <a:t> </a:t>
            </a:r>
            <a:r>
              <a:rPr lang="en-US" sz="2800">
                <a:latin typeface="Rockwell"/>
                <a:ea typeface="Rockwell"/>
                <a:cs typeface="Rockwell"/>
                <a:sym typeface="Rockwell"/>
              </a:rPr>
              <a:t>And the Lord delivered Jehoiakim king of Judah into his hand, </a:t>
            </a:r>
            <a:r>
              <a:rPr lang="en-US" sz="2800">
                <a:solidFill>
                  <a:srgbClr val="FFFF00"/>
                </a:solidFill>
                <a:latin typeface="Rockwell"/>
                <a:ea typeface="Rockwell"/>
                <a:cs typeface="Rockwell"/>
                <a:sym typeface="Rockwell"/>
              </a:rPr>
              <a:t>along with some of the articles from the temple of God. These he carried off to the temple of his god in Babylonia and put in the treasure house of his god.</a:t>
            </a:r>
            <a:endParaRPr sz="2800">
              <a:solidFill>
                <a:srgbClr val="FFFF00"/>
              </a:solidFill>
              <a:latin typeface="Rockwell"/>
              <a:ea typeface="Rockwell"/>
              <a:cs typeface="Rockwell"/>
              <a:sym typeface="Rockwell"/>
            </a:endParaRPr>
          </a:p>
          <a:p>
            <a:pPr marL="0" lvl="0" indent="0" algn="l" rtl="0">
              <a:lnSpc>
                <a:spcPct val="115000"/>
              </a:lnSpc>
              <a:spcBef>
                <a:spcPts val="1900"/>
              </a:spcBef>
              <a:spcAft>
                <a:spcPts val="0"/>
              </a:spcAft>
              <a:buSzPts val="1100"/>
              <a:buNone/>
            </a:pPr>
            <a:endParaRPr sz="1400">
              <a:latin typeface="Rockwell"/>
              <a:ea typeface="Rockwell"/>
              <a:cs typeface="Rockwell"/>
              <a:sym typeface="Rockwell"/>
            </a:endParaRPr>
          </a:p>
          <a:p>
            <a:pPr marL="0" lvl="0" indent="0" algn="l" rtl="0">
              <a:lnSpc>
                <a:spcPct val="115000"/>
              </a:lnSpc>
              <a:spcBef>
                <a:spcPts val="1900"/>
              </a:spcBef>
              <a:spcAft>
                <a:spcPts val="0"/>
              </a:spcAft>
              <a:buSzPts val="1100"/>
              <a:buNone/>
            </a:pPr>
            <a:endParaRPr sz="1400">
              <a:latin typeface="Rockwell"/>
              <a:ea typeface="Rockwell"/>
              <a:cs typeface="Rockwell"/>
              <a:sym typeface="Rockwell"/>
            </a:endParaRPr>
          </a:p>
          <a:p>
            <a:pPr marL="0" lvl="0" indent="0" algn="l" rtl="0">
              <a:lnSpc>
                <a:spcPct val="115000"/>
              </a:lnSpc>
              <a:spcBef>
                <a:spcPts val="1900"/>
              </a:spcBef>
              <a:spcAft>
                <a:spcPts val="0"/>
              </a:spcAft>
              <a:buSzPts val="1100"/>
              <a:buNone/>
            </a:pPr>
            <a:endParaRPr sz="1400">
              <a:latin typeface="Rockwell"/>
              <a:ea typeface="Rockwell"/>
              <a:cs typeface="Rockwell"/>
              <a:sym typeface="Rockwell"/>
            </a:endParaRPr>
          </a:p>
          <a:p>
            <a:pPr marL="0" lvl="0" indent="0" algn="l" rtl="0">
              <a:lnSpc>
                <a:spcPct val="115000"/>
              </a:lnSpc>
              <a:spcBef>
                <a:spcPts val="1900"/>
              </a:spcBef>
              <a:spcAft>
                <a:spcPts val="0"/>
              </a:spcAft>
              <a:buSzPts val="1100"/>
              <a:buNone/>
            </a:pPr>
            <a:endParaRPr sz="1400">
              <a:latin typeface="Rockwell"/>
              <a:ea typeface="Rockwell"/>
              <a:cs typeface="Rockwell"/>
              <a:sym typeface="Rockwell"/>
            </a:endParaRPr>
          </a:p>
          <a:p>
            <a:pPr marL="0" lvl="0" indent="0" algn="l" rtl="0">
              <a:lnSpc>
                <a:spcPct val="115000"/>
              </a:lnSpc>
              <a:spcBef>
                <a:spcPts val="1900"/>
              </a:spcBef>
              <a:spcAft>
                <a:spcPts val="1900"/>
              </a:spcAft>
              <a:buSzPts val="1100"/>
              <a:buNone/>
            </a:pPr>
            <a:endParaRPr sz="1400">
              <a:latin typeface="Rockwell"/>
              <a:ea typeface="Rockwell"/>
              <a:cs typeface="Rockwell"/>
              <a:sym typeface="Rockwell"/>
            </a:endParaRPr>
          </a:p>
        </p:txBody>
      </p:sp>
      <p:sp>
        <p:nvSpPr>
          <p:cNvPr id="119" name="Google Shape;119;g128a983ce3a_0_91"/>
          <p:cNvSpPr txBox="1"/>
          <p:nvPr/>
        </p:nvSpPr>
        <p:spPr>
          <a:xfrm>
            <a:off x="9577525" y="415425"/>
            <a:ext cx="1870800" cy="619200"/>
          </a:xfrm>
          <a:prstGeom prst="rect">
            <a:avLst/>
          </a:prstGeom>
          <a:noFill/>
          <a:ln>
            <a:noFill/>
          </a:ln>
        </p:spPr>
        <p:txBody>
          <a:bodyPr spcFirstLastPara="1" wrap="square" lIns="0" tIns="0" rIns="0" bIns="0" anchor="t" anchorCtr="0">
            <a:normAutofit/>
          </a:bodyPr>
          <a:lstStyle/>
          <a:p>
            <a:pPr marL="0" marR="0" lvl="0" indent="0" algn="r" rtl="0">
              <a:lnSpc>
                <a:spcPct val="100000"/>
              </a:lnSpc>
              <a:spcBef>
                <a:spcPts val="0"/>
              </a:spcBef>
              <a:spcAft>
                <a:spcPts val="0"/>
              </a:spcAft>
              <a:buClr>
                <a:schemeClr val="lt1"/>
              </a:buClr>
              <a:buSzPts val="3200"/>
              <a:buFont typeface="Rockwell"/>
              <a:buNone/>
            </a:pPr>
            <a:r>
              <a:rPr lang="en-US" sz="3200" b="0" i="0" u="none" strike="noStrike" cap="none">
                <a:solidFill>
                  <a:schemeClr val="lt1"/>
                </a:solidFill>
                <a:latin typeface="Rockwell"/>
                <a:ea typeface="Rockwell"/>
                <a:cs typeface="Rockwell"/>
                <a:sym typeface="Rockwell"/>
              </a:rPr>
              <a:t>Daniel</a:t>
            </a:r>
            <a:endParaRPr sz="3200" b="0" i="0" u="none" strike="noStrike" cap="none">
              <a:solidFill>
                <a:schemeClr val="lt1"/>
              </a:solidFill>
              <a:latin typeface="Rockwell"/>
              <a:ea typeface="Rockwell"/>
              <a:cs typeface="Rockwell"/>
              <a:sym typeface="Rockwe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g128a983ce3a_0_97"/>
          <p:cNvSpPr txBox="1">
            <a:spLocks noGrp="1"/>
          </p:cNvSpPr>
          <p:nvPr>
            <p:ph type="title"/>
          </p:nvPr>
        </p:nvSpPr>
        <p:spPr>
          <a:xfrm>
            <a:off x="720000" y="327975"/>
            <a:ext cx="6109500" cy="6192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lt1"/>
              </a:buClr>
              <a:buSzPts val="3200"/>
              <a:buFont typeface="Rockwell"/>
              <a:buNone/>
            </a:pPr>
            <a:r>
              <a:rPr lang="en-US"/>
              <a:t>Looking Back – Living Forward</a:t>
            </a:r>
            <a:endParaRPr/>
          </a:p>
        </p:txBody>
      </p:sp>
      <p:sp>
        <p:nvSpPr>
          <p:cNvPr id="125" name="Google Shape;125;g128a983ce3a_0_97"/>
          <p:cNvSpPr txBox="1">
            <a:spLocks noGrp="1"/>
          </p:cNvSpPr>
          <p:nvPr>
            <p:ph type="body" idx="1"/>
          </p:nvPr>
        </p:nvSpPr>
        <p:spPr>
          <a:xfrm>
            <a:off x="720000" y="1543050"/>
            <a:ext cx="10728300" cy="46959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1900"/>
              </a:spcBef>
              <a:spcAft>
                <a:spcPts val="1900"/>
              </a:spcAft>
              <a:buSzPts val="1100"/>
              <a:buNone/>
            </a:pPr>
            <a:r>
              <a:rPr lang="en-US" sz="1400" b="1">
                <a:latin typeface="Rockwell"/>
                <a:ea typeface="Rockwell"/>
                <a:cs typeface="Rockwell"/>
                <a:sym typeface="Rockwell"/>
              </a:rPr>
              <a:t>3</a:t>
            </a:r>
            <a:r>
              <a:rPr lang="en-US" sz="2800" b="1">
                <a:latin typeface="Rockwell"/>
                <a:ea typeface="Rockwell"/>
                <a:cs typeface="Rockwell"/>
                <a:sym typeface="Rockwell"/>
              </a:rPr>
              <a:t> </a:t>
            </a:r>
            <a:r>
              <a:rPr lang="en-US" sz="2800">
                <a:solidFill>
                  <a:srgbClr val="FFFF00"/>
                </a:solidFill>
                <a:latin typeface="Rockwell"/>
                <a:ea typeface="Rockwell"/>
                <a:cs typeface="Rockwell"/>
                <a:sym typeface="Rockwell"/>
              </a:rPr>
              <a:t>Then the king ordered Ashpenaz, chief of his court officials, to bring into the king’s service some of the Israelites from the royal family and the nobility— </a:t>
            </a:r>
            <a:r>
              <a:rPr lang="en-US" sz="1400" b="1">
                <a:solidFill>
                  <a:srgbClr val="FFFF00"/>
                </a:solidFill>
                <a:latin typeface="Rockwell"/>
                <a:ea typeface="Rockwell"/>
                <a:cs typeface="Rockwell"/>
                <a:sym typeface="Rockwell"/>
              </a:rPr>
              <a:t>4</a:t>
            </a:r>
            <a:r>
              <a:rPr lang="en-US" sz="2800" b="1">
                <a:solidFill>
                  <a:srgbClr val="FFFF00"/>
                </a:solidFill>
                <a:latin typeface="Rockwell"/>
                <a:ea typeface="Rockwell"/>
                <a:cs typeface="Rockwell"/>
                <a:sym typeface="Rockwell"/>
              </a:rPr>
              <a:t> </a:t>
            </a:r>
            <a:r>
              <a:rPr lang="en-US" sz="2800">
                <a:solidFill>
                  <a:srgbClr val="FFFF00"/>
                </a:solidFill>
                <a:latin typeface="Rockwell"/>
                <a:ea typeface="Rockwell"/>
                <a:cs typeface="Rockwell"/>
                <a:sym typeface="Rockwell"/>
              </a:rPr>
              <a:t>young men without any physical defect, handsome, showing aptitude for every kind of learning, well informed, quick to understand, and qualified to serve in the king’s palace.</a:t>
            </a:r>
            <a:r>
              <a:rPr lang="en-US" sz="2800">
                <a:latin typeface="Rockwell"/>
                <a:ea typeface="Rockwell"/>
                <a:cs typeface="Rockwell"/>
                <a:sym typeface="Rockwell"/>
              </a:rPr>
              <a:t> He was to teach them the language and literature of the Babylonians. </a:t>
            </a:r>
            <a:r>
              <a:rPr lang="en-US" sz="1400" b="1">
                <a:latin typeface="Rockwell"/>
                <a:ea typeface="Rockwell"/>
                <a:cs typeface="Rockwell"/>
                <a:sym typeface="Rockwell"/>
              </a:rPr>
              <a:t>5</a:t>
            </a:r>
            <a:r>
              <a:rPr lang="en-US" sz="2800" b="1">
                <a:latin typeface="Rockwell"/>
                <a:ea typeface="Rockwell"/>
                <a:cs typeface="Rockwell"/>
                <a:sym typeface="Rockwell"/>
              </a:rPr>
              <a:t> </a:t>
            </a:r>
            <a:r>
              <a:rPr lang="en-US" sz="2800">
                <a:latin typeface="Rockwell"/>
                <a:ea typeface="Rockwell"/>
                <a:cs typeface="Rockwell"/>
                <a:sym typeface="Rockwell"/>
              </a:rPr>
              <a:t>The king assigned them a daily amount of food and wine from the king’s table. They were to be trained for three years, and after that they were to enter the king’s service.</a:t>
            </a:r>
            <a:endParaRPr sz="2800"/>
          </a:p>
        </p:txBody>
      </p:sp>
      <p:sp>
        <p:nvSpPr>
          <p:cNvPr id="126" name="Google Shape;126;g128a983ce3a_0_97"/>
          <p:cNvSpPr txBox="1"/>
          <p:nvPr/>
        </p:nvSpPr>
        <p:spPr>
          <a:xfrm>
            <a:off x="9577500" y="327975"/>
            <a:ext cx="1870800" cy="619200"/>
          </a:xfrm>
          <a:prstGeom prst="rect">
            <a:avLst/>
          </a:prstGeom>
          <a:noFill/>
          <a:ln>
            <a:noFill/>
          </a:ln>
        </p:spPr>
        <p:txBody>
          <a:bodyPr spcFirstLastPara="1" wrap="square" lIns="0" tIns="0" rIns="0" bIns="0" anchor="t" anchorCtr="0">
            <a:normAutofit/>
          </a:bodyPr>
          <a:lstStyle/>
          <a:p>
            <a:pPr marL="0" marR="0" lvl="0" indent="0" algn="r" rtl="0">
              <a:lnSpc>
                <a:spcPct val="100000"/>
              </a:lnSpc>
              <a:spcBef>
                <a:spcPts val="0"/>
              </a:spcBef>
              <a:spcAft>
                <a:spcPts val="0"/>
              </a:spcAft>
              <a:buClr>
                <a:schemeClr val="lt1"/>
              </a:buClr>
              <a:buSzPts val="3200"/>
              <a:buFont typeface="Rockwell"/>
              <a:buNone/>
            </a:pPr>
            <a:r>
              <a:rPr lang="en-US" sz="3200" b="0" i="0" u="none" strike="noStrike" cap="none">
                <a:solidFill>
                  <a:schemeClr val="lt1"/>
                </a:solidFill>
                <a:latin typeface="Rockwell"/>
                <a:ea typeface="Rockwell"/>
                <a:cs typeface="Rockwell"/>
                <a:sym typeface="Rockwell"/>
              </a:rPr>
              <a:t>Daniel</a:t>
            </a:r>
            <a:endParaRPr sz="3200" b="0" i="0" u="none" strike="noStrike" cap="none">
              <a:solidFill>
                <a:schemeClr val="lt1"/>
              </a:solidFill>
              <a:latin typeface="Rockwell"/>
              <a:ea typeface="Rockwell"/>
              <a:cs typeface="Rockwell"/>
              <a:sym typeface="Rockwe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128a983ce3a_0_165"/>
          <p:cNvSpPr txBox="1">
            <a:spLocks noGrp="1"/>
          </p:cNvSpPr>
          <p:nvPr>
            <p:ph type="title"/>
          </p:nvPr>
        </p:nvSpPr>
        <p:spPr>
          <a:xfrm>
            <a:off x="720000" y="327975"/>
            <a:ext cx="6109500" cy="6192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lt1"/>
              </a:buClr>
              <a:buSzPts val="3200"/>
              <a:buFont typeface="Rockwell"/>
              <a:buNone/>
            </a:pPr>
            <a:r>
              <a:rPr lang="en-US"/>
              <a:t>Looking Back – Living Forward</a:t>
            </a:r>
            <a:endParaRPr/>
          </a:p>
        </p:txBody>
      </p:sp>
      <p:sp>
        <p:nvSpPr>
          <p:cNvPr id="132" name="Google Shape;132;g128a983ce3a_0_165"/>
          <p:cNvSpPr txBox="1">
            <a:spLocks noGrp="1"/>
          </p:cNvSpPr>
          <p:nvPr>
            <p:ph type="body" idx="1"/>
          </p:nvPr>
        </p:nvSpPr>
        <p:spPr>
          <a:xfrm>
            <a:off x="720000" y="1543050"/>
            <a:ext cx="10728300" cy="46959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1900"/>
              </a:spcBef>
              <a:spcAft>
                <a:spcPts val="1900"/>
              </a:spcAft>
              <a:buSzPts val="1100"/>
              <a:buNone/>
            </a:pPr>
            <a:r>
              <a:rPr lang="en-US" sz="1400" b="1">
                <a:latin typeface="Rockwell"/>
                <a:ea typeface="Rockwell"/>
                <a:cs typeface="Rockwell"/>
                <a:sym typeface="Rockwell"/>
              </a:rPr>
              <a:t>3</a:t>
            </a:r>
            <a:r>
              <a:rPr lang="en-US" sz="2800" b="1">
                <a:latin typeface="Rockwell"/>
                <a:ea typeface="Rockwell"/>
                <a:cs typeface="Rockwell"/>
                <a:sym typeface="Rockwell"/>
              </a:rPr>
              <a:t> </a:t>
            </a:r>
            <a:r>
              <a:rPr lang="en-US" sz="2800">
                <a:latin typeface="Rockwell"/>
                <a:ea typeface="Rockwell"/>
                <a:cs typeface="Rockwell"/>
                <a:sym typeface="Rockwell"/>
              </a:rPr>
              <a:t>Then the king ordered Ashpenaz, chief of his court officials, to bring into the king’s service some of the Israelites from the royal family and the nobility— </a:t>
            </a:r>
            <a:r>
              <a:rPr lang="en-US" sz="1400" b="1">
                <a:latin typeface="Rockwell"/>
                <a:ea typeface="Rockwell"/>
                <a:cs typeface="Rockwell"/>
                <a:sym typeface="Rockwell"/>
              </a:rPr>
              <a:t>4</a:t>
            </a:r>
            <a:r>
              <a:rPr lang="en-US" sz="2800" b="1">
                <a:latin typeface="Rockwell"/>
                <a:ea typeface="Rockwell"/>
                <a:cs typeface="Rockwell"/>
                <a:sym typeface="Rockwell"/>
              </a:rPr>
              <a:t> </a:t>
            </a:r>
            <a:r>
              <a:rPr lang="en-US" sz="2800">
                <a:latin typeface="Rockwell"/>
                <a:ea typeface="Rockwell"/>
                <a:cs typeface="Rockwell"/>
                <a:sym typeface="Rockwell"/>
              </a:rPr>
              <a:t>young men without any physical defect, handsome, showing aptitude for every kind of learning, well informed, quick to understand, and qualified to serve in the king’s palace. He was to teach them the language and literature of the Babylonians. </a:t>
            </a:r>
            <a:r>
              <a:rPr lang="en-US" sz="1400" b="1">
                <a:latin typeface="Rockwell"/>
                <a:ea typeface="Rockwell"/>
                <a:cs typeface="Rockwell"/>
                <a:sym typeface="Rockwell"/>
              </a:rPr>
              <a:t>5</a:t>
            </a:r>
            <a:r>
              <a:rPr lang="en-US" sz="2800" b="1">
                <a:latin typeface="Rockwell"/>
                <a:ea typeface="Rockwell"/>
                <a:cs typeface="Rockwell"/>
                <a:sym typeface="Rockwell"/>
              </a:rPr>
              <a:t> </a:t>
            </a:r>
            <a:r>
              <a:rPr lang="en-US" sz="2800">
                <a:latin typeface="Rockwell"/>
                <a:ea typeface="Rockwell"/>
                <a:cs typeface="Rockwell"/>
                <a:sym typeface="Rockwell"/>
              </a:rPr>
              <a:t>The king assigned them a daily amount of food and wine from the king’s table. </a:t>
            </a:r>
            <a:r>
              <a:rPr lang="en-US" sz="2800">
                <a:solidFill>
                  <a:srgbClr val="FFFF00"/>
                </a:solidFill>
                <a:latin typeface="Rockwell"/>
                <a:ea typeface="Rockwell"/>
                <a:cs typeface="Rockwell"/>
                <a:sym typeface="Rockwell"/>
              </a:rPr>
              <a:t>They were to be trained for three years, and after that they were to enter the king’s service.</a:t>
            </a:r>
            <a:endParaRPr sz="2800">
              <a:solidFill>
                <a:srgbClr val="FFFF00"/>
              </a:solidFill>
            </a:endParaRPr>
          </a:p>
        </p:txBody>
      </p:sp>
      <p:sp>
        <p:nvSpPr>
          <p:cNvPr id="133" name="Google Shape;133;g128a983ce3a_0_165"/>
          <p:cNvSpPr txBox="1"/>
          <p:nvPr/>
        </p:nvSpPr>
        <p:spPr>
          <a:xfrm>
            <a:off x="9577500" y="327975"/>
            <a:ext cx="1870800" cy="619200"/>
          </a:xfrm>
          <a:prstGeom prst="rect">
            <a:avLst/>
          </a:prstGeom>
          <a:noFill/>
          <a:ln>
            <a:noFill/>
          </a:ln>
        </p:spPr>
        <p:txBody>
          <a:bodyPr spcFirstLastPara="1" wrap="square" lIns="0" tIns="0" rIns="0" bIns="0" anchor="t" anchorCtr="0">
            <a:normAutofit/>
          </a:bodyPr>
          <a:lstStyle/>
          <a:p>
            <a:pPr marL="0" marR="0" lvl="0" indent="0" algn="r" rtl="0">
              <a:lnSpc>
                <a:spcPct val="100000"/>
              </a:lnSpc>
              <a:spcBef>
                <a:spcPts val="0"/>
              </a:spcBef>
              <a:spcAft>
                <a:spcPts val="0"/>
              </a:spcAft>
              <a:buClr>
                <a:schemeClr val="lt1"/>
              </a:buClr>
              <a:buSzPts val="3200"/>
              <a:buFont typeface="Rockwell"/>
              <a:buNone/>
            </a:pPr>
            <a:r>
              <a:rPr lang="en-US" sz="3200" b="0" i="0" u="none" strike="noStrike" cap="none">
                <a:solidFill>
                  <a:schemeClr val="lt1"/>
                </a:solidFill>
                <a:latin typeface="Rockwell"/>
                <a:ea typeface="Rockwell"/>
                <a:cs typeface="Rockwell"/>
                <a:sym typeface="Rockwell"/>
              </a:rPr>
              <a:t>Daniel</a:t>
            </a:r>
            <a:endParaRPr sz="3200" b="0" i="0" u="none" strike="noStrike" cap="none">
              <a:solidFill>
                <a:schemeClr val="lt1"/>
              </a:solidFill>
              <a:latin typeface="Rockwell"/>
              <a:ea typeface="Rockwell"/>
              <a:cs typeface="Rockwell"/>
              <a:sym typeface="Rockwe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g128a983ce3a_0_7"/>
          <p:cNvSpPr txBox="1">
            <a:spLocks noGrp="1"/>
          </p:cNvSpPr>
          <p:nvPr>
            <p:ph type="title"/>
          </p:nvPr>
        </p:nvSpPr>
        <p:spPr>
          <a:xfrm>
            <a:off x="720000" y="386225"/>
            <a:ext cx="6109500" cy="6192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lt1"/>
              </a:buClr>
              <a:buSzPts val="3200"/>
              <a:buFont typeface="Rockwell"/>
              <a:buNone/>
            </a:pPr>
            <a:r>
              <a:rPr lang="en-US"/>
              <a:t>Looking Back – Living Forward</a:t>
            </a:r>
            <a:endParaRPr/>
          </a:p>
        </p:txBody>
      </p:sp>
      <p:sp>
        <p:nvSpPr>
          <p:cNvPr id="139" name="Google Shape;139;g128a983ce3a_0_7"/>
          <p:cNvSpPr txBox="1">
            <a:spLocks noGrp="1"/>
          </p:cNvSpPr>
          <p:nvPr>
            <p:ph type="body" idx="1"/>
          </p:nvPr>
        </p:nvSpPr>
        <p:spPr>
          <a:xfrm>
            <a:off x="720000" y="2082150"/>
            <a:ext cx="10728300" cy="4156800"/>
          </a:xfrm>
          <a:prstGeom prst="rect">
            <a:avLst/>
          </a:prstGeom>
          <a:noFill/>
          <a:ln>
            <a:noFill/>
          </a:ln>
        </p:spPr>
        <p:txBody>
          <a:bodyPr spcFirstLastPara="1" wrap="square" lIns="0" tIns="0" rIns="0" bIns="0" anchor="t" anchorCtr="0">
            <a:normAutofit/>
          </a:bodyPr>
          <a:lstStyle/>
          <a:p>
            <a:pPr marL="0" lvl="0" indent="0" algn="l" rtl="0">
              <a:lnSpc>
                <a:spcPct val="115000"/>
              </a:lnSpc>
              <a:spcBef>
                <a:spcPts val="1900"/>
              </a:spcBef>
              <a:spcAft>
                <a:spcPts val="1900"/>
              </a:spcAft>
              <a:buClr>
                <a:schemeClr val="dk1"/>
              </a:buClr>
              <a:buSzPts val="1100"/>
              <a:buFont typeface="Arial"/>
              <a:buNone/>
            </a:pPr>
            <a:r>
              <a:rPr lang="en-US" sz="1400" b="1">
                <a:latin typeface="Rockwell"/>
                <a:ea typeface="Rockwell"/>
                <a:cs typeface="Rockwell"/>
                <a:sym typeface="Rockwell"/>
              </a:rPr>
              <a:t>6</a:t>
            </a:r>
            <a:r>
              <a:rPr lang="en-US" sz="2800" b="1">
                <a:latin typeface="Rockwell"/>
                <a:ea typeface="Rockwell"/>
                <a:cs typeface="Rockwell"/>
                <a:sym typeface="Rockwell"/>
              </a:rPr>
              <a:t> </a:t>
            </a:r>
            <a:r>
              <a:rPr lang="en-US" sz="2800">
                <a:latin typeface="Rockwell"/>
                <a:ea typeface="Rockwell"/>
                <a:cs typeface="Rockwell"/>
                <a:sym typeface="Rockwell"/>
              </a:rPr>
              <a:t>Among those who were chosen were some from Judah: Daniel, Hananiah, Mishael and Azariah. </a:t>
            </a:r>
            <a:r>
              <a:rPr lang="en-US" sz="1400" b="1">
                <a:latin typeface="Rockwell"/>
                <a:ea typeface="Rockwell"/>
                <a:cs typeface="Rockwell"/>
                <a:sym typeface="Rockwell"/>
              </a:rPr>
              <a:t>7</a:t>
            </a:r>
            <a:r>
              <a:rPr lang="en-US" sz="2800" b="1">
                <a:latin typeface="Rockwell"/>
                <a:ea typeface="Rockwell"/>
                <a:cs typeface="Rockwell"/>
                <a:sym typeface="Rockwell"/>
              </a:rPr>
              <a:t> </a:t>
            </a:r>
            <a:r>
              <a:rPr lang="en-US" sz="2800">
                <a:latin typeface="Rockwell"/>
                <a:ea typeface="Rockwell"/>
                <a:cs typeface="Rockwell"/>
                <a:sym typeface="Rockwell"/>
              </a:rPr>
              <a:t>The chief official gave them new names: to Daniel, the name Belteshazzar; to Hananiah, Shadrach; to Mishael, Meshach; and to Azariah, Abednego.</a:t>
            </a:r>
            <a:endParaRPr sz="2800"/>
          </a:p>
        </p:txBody>
      </p:sp>
      <p:sp>
        <p:nvSpPr>
          <p:cNvPr id="140" name="Google Shape;140;g128a983ce3a_0_7"/>
          <p:cNvSpPr txBox="1"/>
          <p:nvPr/>
        </p:nvSpPr>
        <p:spPr>
          <a:xfrm>
            <a:off x="9577500" y="386225"/>
            <a:ext cx="1870800" cy="619200"/>
          </a:xfrm>
          <a:prstGeom prst="rect">
            <a:avLst/>
          </a:prstGeom>
          <a:noFill/>
          <a:ln>
            <a:noFill/>
          </a:ln>
        </p:spPr>
        <p:txBody>
          <a:bodyPr spcFirstLastPara="1" wrap="square" lIns="0" tIns="0" rIns="0" bIns="0" anchor="t" anchorCtr="0">
            <a:normAutofit/>
          </a:bodyPr>
          <a:lstStyle/>
          <a:p>
            <a:pPr marL="0" marR="0" lvl="0" indent="0" algn="r" rtl="0">
              <a:lnSpc>
                <a:spcPct val="100000"/>
              </a:lnSpc>
              <a:spcBef>
                <a:spcPts val="0"/>
              </a:spcBef>
              <a:spcAft>
                <a:spcPts val="0"/>
              </a:spcAft>
              <a:buClr>
                <a:schemeClr val="lt1"/>
              </a:buClr>
              <a:buSzPts val="3200"/>
              <a:buFont typeface="Rockwell"/>
              <a:buNone/>
            </a:pPr>
            <a:r>
              <a:rPr lang="en-US" sz="3200" b="0" i="0" u="none" strike="noStrike" cap="none">
                <a:solidFill>
                  <a:schemeClr val="lt1"/>
                </a:solidFill>
                <a:latin typeface="Rockwell"/>
                <a:ea typeface="Rockwell"/>
                <a:cs typeface="Rockwell"/>
                <a:sym typeface="Rockwell"/>
              </a:rPr>
              <a:t>Daniel</a:t>
            </a:r>
            <a:endParaRPr sz="3200" b="0" i="0" u="none" strike="noStrike" cap="none">
              <a:solidFill>
                <a:schemeClr val="lt1"/>
              </a:solidFill>
              <a:latin typeface="Rockwell"/>
              <a:ea typeface="Rockwell"/>
              <a:cs typeface="Rockwell"/>
              <a:sym typeface="Rockwe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g128a983ce3a_0_43"/>
          <p:cNvSpPr txBox="1">
            <a:spLocks noGrp="1"/>
          </p:cNvSpPr>
          <p:nvPr>
            <p:ph type="title"/>
          </p:nvPr>
        </p:nvSpPr>
        <p:spPr>
          <a:xfrm>
            <a:off x="720000" y="400800"/>
            <a:ext cx="6109500" cy="6192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lt1"/>
              </a:buClr>
              <a:buSzPts val="3200"/>
              <a:buFont typeface="Rockwell"/>
              <a:buNone/>
            </a:pPr>
            <a:r>
              <a:rPr lang="en-US"/>
              <a:t>Looking Back – Living Forward</a:t>
            </a:r>
            <a:endParaRPr/>
          </a:p>
        </p:txBody>
      </p:sp>
      <p:sp>
        <p:nvSpPr>
          <p:cNvPr id="146" name="Google Shape;146;g128a983ce3a_0_43"/>
          <p:cNvSpPr txBox="1">
            <a:spLocks noGrp="1"/>
          </p:cNvSpPr>
          <p:nvPr>
            <p:ph type="body" idx="1"/>
          </p:nvPr>
        </p:nvSpPr>
        <p:spPr>
          <a:xfrm>
            <a:off x="891550" y="1980225"/>
            <a:ext cx="10568700" cy="4258800"/>
          </a:xfrm>
          <a:prstGeom prst="rect">
            <a:avLst/>
          </a:prstGeom>
          <a:noFill/>
          <a:ln>
            <a:noFill/>
          </a:ln>
        </p:spPr>
        <p:txBody>
          <a:bodyPr spcFirstLastPara="1" wrap="square" lIns="0" tIns="0" rIns="0" bIns="0" anchor="t" anchorCtr="0">
            <a:normAutofit/>
          </a:bodyPr>
          <a:lstStyle/>
          <a:p>
            <a:pPr marL="0" lvl="0" indent="0" algn="l" rtl="0">
              <a:lnSpc>
                <a:spcPct val="120000"/>
              </a:lnSpc>
              <a:spcBef>
                <a:spcPts val="0"/>
              </a:spcBef>
              <a:spcAft>
                <a:spcPts val="0"/>
              </a:spcAft>
              <a:buSzPts val="2000"/>
              <a:buNone/>
            </a:pPr>
            <a:r>
              <a:rPr lang="en-US" sz="2800"/>
              <a:t>What’s in a name?</a:t>
            </a:r>
            <a:endParaRPr sz="2800"/>
          </a:p>
        </p:txBody>
      </p:sp>
      <p:sp>
        <p:nvSpPr>
          <p:cNvPr id="147" name="Google Shape;147;g128a983ce3a_0_43"/>
          <p:cNvSpPr txBox="1"/>
          <p:nvPr/>
        </p:nvSpPr>
        <p:spPr>
          <a:xfrm>
            <a:off x="9577500" y="400800"/>
            <a:ext cx="1870800" cy="619200"/>
          </a:xfrm>
          <a:prstGeom prst="rect">
            <a:avLst/>
          </a:prstGeom>
          <a:noFill/>
          <a:ln>
            <a:noFill/>
          </a:ln>
        </p:spPr>
        <p:txBody>
          <a:bodyPr spcFirstLastPara="1" wrap="square" lIns="0" tIns="0" rIns="0" bIns="0" anchor="t" anchorCtr="0">
            <a:normAutofit/>
          </a:bodyPr>
          <a:lstStyle/>
          <a:p>
            <a:pPr marL="0" marR="0" lvl="0" indent="0" algn="r" rtl="0">
              <a:lnSpc>
                <a:spcPct val="100000"/>
              </a:lnSpc>
              <a:spcBef>
                <a:spcPts val="0"/>
              </a:spcBef>
              <a:spcAft>
                <a:spcPts val="0"/>
              </a:spcAft>
              <a:buClr>
                <a:schemeClr val="lt1"/>
              </a:buClr>
              <a:buSzPts val="3200"/>
              <a:buFont typeface="Rockwell"/>
              <a:buNone/>
            </a:pPr>
            <a:r>
              <a:rPr lang="en-US" sz="3200" b="0" i="0" u="none" strike="noStrike" cap="none">
                <a:solidFill>
                  <a:schemeClr val="lt1"/>
                </a:solidFill>
                <a:latin typeface="Rockwell"/>
                <a:ea typeface="Rockwell"/>
                <a:cs typeface="Rockwell"/>
                <a:sym typeface="Rockwell"/>
              </a:rPr>
              <a:t>Daniel</a:t>
            </a:r>
            <a:endParaRPr sz="3200" b="0" i="0" u="none" strike="noStrike" cap="none">
              <a:solidFill>
                <a:schemeClr val="lt1"/>
              </a:solidFill>
              <a:latin typeface="Rockwell"/>
              <a:ea typeface="Rockwell"/>
              <a:cs typeface="Rockwell"/>
              <a:sym typeface="Rockwell"/>
            </a:endParaRPr>
          </a:p>
        </p:txBody>
      </p:sp>
      <p:graphicFrame>
        <p:nvGraphicFramePr>
          <p:cNvPr id="148" name="Google Shape;148;g128a983ce3a_0_43"/>
          <p:cNvGraphicFramePr/>
          <p:nvPr/>
        </p:nvGraphicFramePr>
        <p:xfrm>
          <a:off x="799850" y="2870850"/>
          <a:ext cx="3000000" cy="3000000"/>
        </p:xfrm>
        <a:graphic>
          <a:graphicData uri="http://schemas.openxmlformats.org/drawingml/2006/table">
            <a:tbl>
              <a:tblPr>
                <a:noFill/>
                <a:tableStyleId>{0B2115BB-618F-4606-8439-ADEF0C281C07}</a:tableStyleId>
              </a:tblPr>
              <a:tblGrid>
                <a:gridCol w="1901975">
                  <a:extLst>
                    <a:ext uri="{9D8B030D-6E8A-4147-A177-3AD203B41FA5}">
                      <a16:colId xmlns:a16="http://schemas.microsoft.com/office/drawing/2014/main" val="20000"/>
                    </a:ext>
                  </a:extLst>
                </a:gridCol>
                <a:gridCol w="3241525">
                  <a:extLst>
                    <a:ext uri="{9D8B030D-6E8A-4147-A177-3AD203B41FA5}">
                      <a16:colId xmlns:a16="http://schemas.microsoft.com/office/drawing/2014/main" val="20001"/>
                    </a:ext>
                  </a:extLst>
                </a:gridCol>
                <a:gridCol w="2018450">
                  <a:extLst>
                    <a:ext uri="{9D8B030D-6E8A-4147-A177-3AD203B41FA5}">
                      <a16:colId xmlns:a16="http://schemas.microsoft.com/office/drawing/2014/main" val="20002"/>
                    </a:ext>
                  </a:extLst>
                </a:gridCol>
                <a:gridCol w="34066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en-US" sz="2400">
                          <a:solidFill>
                            <a:schemeClr val="lt1"/>
                          </a:solidFill>
                        </a:rPr>
                        <a:t>NAME</a:t>
                      </a:r>
                      <a:endParaRPr sz="2400">
                        <a:solidFill>
                          <a:schemeClr val="lt1"/>
                        </a:solidFill>
                      </a:endParaRPr>
                    </a:p>
                  </a:txBody>
                  <a:tcPr marL="91425" marR="91425" marT="91425" marB="91425"/>
                </a:tc>
                <a:tc>
                  <a:txBody>
                    <a:bodyPr/>
                    <a:lstStyle/>
                    <a:p>
                      <a:pPr marL="0" lvl="0" indent="0" algn="l" rtl="0">
                        <a:spcBef>
                          <a:spcPts val="0"/>
                        </a:spcBef>
                        <a:spcAft>
                          <a:spcPts val="0"/>
                        </a:spcAft>
                        <a:buNone/>
                      </a:pPr>
                      <a:r>
                        <a:rPr lang="en-US" sz="2400">
                          <a:solidFill>
                            <a:schemeClr val="lt1"/>
                          </a:solidFill>
                        </a:rPr>
                        <a:t>MEANING</a:t>
                      </a:r>
                      <a:endParaRPr sz="2400">
                        <a:solidFill>
                          <a:schemeClr val="lt1"/>
                        </a:solidFill>
                      </a:endParaRPr>
                    </a:p>
                  </a:txBody>
                  <a:tcPr marL="91425" marR="91425" marT="91425" marB="91425"/>
                </a:tc>
                <a:tc>
                  <a:txBody>
                    <a:bodyPr/>
                    <a:lstStyle/>
                    <a:p>
                      <a:pPr marL="0" lvl="0" indent="0" algn="l" rtl="0">
                        <a:spcBef>
                          <a:spcPts val="0"/>
                        </a:spcBef>
                        <a:spcAft>
                          <a:spcPts val="0"/>
                        </a:spcAft>
                        <a:buNone/>
                      </a:pPr>
                      <a:r>
                        <a:rPr lang="en-US" sz="2400">
                          <a:solidFill>
                            <a:schemeClr val="lt1"/>
                          </a:solidFill>
                        </a:rPr>
                        <a:t>NEW NAME</a:t>
                      </a:r>
                      <a:endParaRPr sz="2400">
                        <a:solidFill>
                          <a:schemeClr val="lt1"/>
                        </a:solidFill>
                      </a:endParaRPr>
                    </a:p>
                  </a:txBody>
                  <a:tcPr marL="91425" marR="91425" marT="91425" marB="91425"/>
                </a:tc>
                <a:tc>
                  <a:txBody>
                    <a:bodyPr/>
                    <a:lstStyle/>
                    <a:p>
                      <a:pPr marL="0" lvl="0" indent="0" algn="l" rtl="0">
                        <a:spcBef>
                          <a:spcPts val="0"/>
                        </a:spcBef>
                        <a:spcAft>
                          <a:spcPts val="0"/>
                        </a:spcAft>
                        <a:buNone/>
                      </a:pPr>
                      <a:r>
                        <a:rPr lang="en-US" sz="2400">
                          <a:solidFill>
                            <a:schemeClr val="lt1"/>
                          </a:solidFill>
                        </a:rPr>
                        <a:t>MEANING</a:t>
                      </a:r>
                      <a:endParaRPr sz="2400">
                        <a:solidFill>
                          <a:schemeClr val="lt1"/>
                        </a:solidFill>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US" sz="2400">
                          <a:solidFill>
                            <a:schemeClr val="lt1"/>
                          </a:solidFill>
                        </a:rPr>
                        <a:t>Daniel</a:t>
                      </a:r>
                      <a:endParaRPr sz="2400">
                        <a:solidFill>
                          <a:schemeClr val="lt1"/>
                        </a:solidFill>
                      </a:endParaRPr>
                    </a:p>
                  </a:txBody>
                  <a:tcPr marL="91425" marR="91425" marT="91425" marB="91425"/>
                </a:tc>
                <a:tc>
                  <a:txBody>
                    <a:bodyPr/>
                    <a:lstStyle/>
                    <a:p>
                      <a:pPr marL="0" lvl="0" indent="0" algn="l" rtl="0">
                        <a:spcBef>
                          <a:spcPts val="0"/>
                        </a:spcBef>
                        <a:spcAft>
                          <a:spcPts val="0"/>
                        </a:spcAft>
                        <a:buNone/>
                      </a:pPr>
                      <a:r>
                        <a:rPr lang="en-US" sz="2400">
                          <a:solidFill>
                            <a:schemeClr val="lt1"/>
                          </a:solidFill>
                        </a:rPr>
                        <a:t>God is my judge</a:t>
                      </a:r>
                      <a:endParaRPr sz="2400">
                        <a:solidFill>
                          <a:schemeClr val="lt1"/>
                        </a:solidFill>
                      </a:endParaRPr>
                    </a:p>
                  </a:txBody>
                  <a:tcPr marL="91425" marR="91425" marT="91425" marB="91425"/>
                </a:tc>
                <a:tc>
                  <a:txBody>
                    <a:bodyPr/>
                    <a:lstStyle/>
                    <a:p>
                      <a:pPr marL="0" lvl="0" indent="0" algn="l" rtl="0">
                        <a:spcBef>
                          <a:spcPts val="0"/>
                        </a:spcBef>
                        <a:spcAft>
                          <a:spcPts val="0"/>
                        </a:spcAft>
                        <a:buNone/>
                      </a:pPr>
                      <a:r>
                        <a:rPr lang="en-US" sz="2400">
                          <a:solidFill>
                            <a:schemeClr val="lt1"/>
                          </a:solidFill>
                        </a:rPr>
                        <a:t>Belteshazzar</a:t>
                      </a:r>
                      <a:endParaRPr sz="2400">
                        <a:solidFill>
                          <a:schemeClr val="lt1"/>
                        </a:solidFill>
                      </a:endParaRPr>
                    </a:p>
                  </a:txBody>
                  <a:tcPr marL="91425" marR="91425" marT="91425" marB="91425"/>
                </a:tc>
                <a:tc>
                  <a:txBody>
                    <a:bodyPr/>
                    <a:lstStyle/>
                    <a:p>
                      <a:pPr marL="0" lvl="0" indent="0" algn="l" rtl="0">
                        <a:spcBef>
                          <a:spcPts val="0"/>
                        </a:spcBef>
                        <a:spcAft>
                          <a:spcPts val="0"/>
                        </a:spcAft>
                        <a:buNone/>
                      </a:pPr>
                      <a:r>
                        <a:rPr lang="en-US" sz="2400">
                          <a:solidFill>
                            <a:schemeClr val="lt1"/>
                          </a:solidFill>
                        </a:rPr>
                        <a:t>Bel protect his life</a:t>
                      </a:r>
                      <a:endParaRPr sz="2400">
                        <a:solidFill>
                          <a:schemeClr val="lt1"/>
                        </a:solidFill>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US" sz="2400">
                          <a:solidFill>
                            <a:schemeClr val="lt1"/>
                          </a:solidFill>
                        </a:rPr>
                        <a:t>Hananiah</a:t>
                      </a:r>
                      <a:endParaRPr sz="2400">
                        <a:solidFill>
                          <a:schemeClr val="lt1"/>
                        </a:solidFill>
                      </a:endParaRPr>
                    </a:p>
                  </a:txBody>
                  <a:tcPr marL="91425" marR="91425" marT="91425" marB="91425"/>
                </a:tc>
                <a:tc>
                  <a:txBody>
                    <a:bodyPr/>
                    <a:lstStyle/>
                    <a:p>
                      <a:pPr marL="0" lvl="0" indent="0" algn="l" rtl="0">
                        <a:spcBef>
                          <a:spcPts val="0"/>
                        </a:spcBef>
                        <a:spcAft>
                          <a:spcPts val="0"/>
                        </a:spcAft>
                        <a:buNone/>
                      </a:pPr>
                      <a:r>
                        <a:rPr lang="en-US" sz="2400">
                          <a:solidFill>
                            <a:schemeClr val="lt1"/>
                          </a:solidFill>
                        </a:rPr>
                        <a:t>The Lord shows grace</a:t>
                      </a:r>
                      <a:endParaRPr sz="2400">
                        <a:solidFill>
                          <a:schemeClr val="lt1"/>
                        </a:solidFill>
                      </a:endParaRPr>
                    </a:p>
                  </a:txBody>
                  <a:tcPr marL="91425" marR="91425" marT="91425" marB="91425"/>
                </a:tc>
                <a:tc>
                  <a:txBody>
                    <a:bodyPr/>
                    <a:lstStyle/>
                    <a:p>
                      <a:pPr marL="0" lvl="0" indent="0" algn="l" rtl="0">
                        <a:spcBef>
                          <a:spcPts val="0"/>
                        </a:spcBef>
                        <a:spcAft>
                          <a:spcPts val="0"/>
                        </a:spcAft>
                        <a:buNone/>
                      </a:pPr>
                      <a:r>
                        <a:rPr lang="en-US" sz="2400">
                          <a:solidFill>
                            <a:schemeClr val="lt1"/>
                          </a:solidFill>
                        </a:rPr>
                        <a:t>Shadrach</a:t>
                      </a:r>
                      <a:endParaRPr sz="2400">
                        <a:solidFill>
                          <a:schemeClr val="lt1"/>
                        </a:solidFill>
                      </a:endParaRPr>
                    </a:p>
                  </a:txBody>
                  <a:tcPr marL="91425" marR="91425" marT="91425" marB="91425"/>
                </a:tc>
                <a:tc>
                  <a:txBody>
                    <a:bodyPr/>
                    <a:lstStyle/>
                    <a:p>
                      <a:pPr marL="0" lvl="0" indent="0" algn="l" rtl="0">
                        <a:spcBef>
                          <a:spcPts val="0"/>
                        </a:spcBef>
                        <a:spcAft>
                          <a:spcPts val="0"/>
                        </a:spcAft>
                        <a:buNone/>
                      </a:pPr>
                      <a:r>
                        <a:rPr lang="en-US" sz="2400">
                          <a:solidFill>
                            <a:schemeClr val="lt1"/>
                          </a:solidFill>
                        </a:rPr>
                        <a:t>Command of Aku</a:t>
                      </a:r>
                      <a:endParaRPr sz="2400">
                        <a:solidFill>
                          <a:schemeClr val="lt1"/>
                        </a:solidFill>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US" sz="2400">
                          <a:solidFill>
                            <a:schemeClr val="lt1"/>
                          </a:solidFill>
                        </a:rPr>
                        <a:t>Mishael</a:t>
                      </a:r>
                      <a:endParaRPr sz="2400">
                        <a:solidFill>
                          <a:schemeClr val="lt1"/>
                        </a:solidFill>
                      </a:endParaRPr>
                    </a:p>
                  </a:txBody>
                  <a:tcPr marL="91425" marR="91425" marT="91425" marB="91425"/>
                </a:tc>
                <a:tc>
                  <a:txBody>
                    <a:bodyPr/>
                    <a:lstStyle/>
                    <a:p>
                      <a:pPr marL="0" lvl="0" indent="0" algn="l" rtl="0">
                        <a:spcBef>
                          <a:spcPts val="0"/>
                        </a:spcBef>
                        <a:spcAft>
                          <a:spcPts val="0"/>
                        </a:spcAft>
                        <a:buNone/>
                      </a:pPr>
                      <a:r>
                        <a:rPr lang="en-US" sz="2400">
                          <a:solidFill>
                            <a:schemeClr val="lt1"/>
                          </a:solidFill>
                        </a:rPr>
                        <a:t>Who is what God is?</a:t>
                      </a:r>
                      <a:endParaRPr sz="2400">
                        <a:solidFill>
                          <a:schemeClr val="lt1"/>
                        </a:solidFill>
                      </a:endParaRPr>
                    </a:p>
                  </a:txBody>
                  <a:tcPr marL="91425" marR="91425" marT="91425" marB="91425"/>
                </a:tc>
                <a:tc>
                  <a:txBody>
                    <a:bodyPr/>
                    <a:lstStyle/>
                    <a:p>
                      <a:pPr marL="0" lvl="0" indent="0" algn="l" rtl="0">
                        <a:spcBef>
                          <a:spcPts val="0"/>
                        </a:spcBef>
                        <a:spcAft>
                          <a:spcPts val="0"/>
                        </a:spcAft>
                        <a:buNone/>
                      </a:pPr>
                      <a:r>
                        <a:rPr lang="en-US" sz="2400">
                          <a:solidFill>
                            <a:schemeClr val="lt1"/>
                          </a:solidFill>
                        </a:rPr>
                        <a:t>Meshach</a:t>
                      </a:r>
                      <a:endParaRPr sz="2400">
                        <a:solidFill>
                          <a:schemeClr val="lt1"/>
                        </a:solidFill>
                      </a:endParaRPr>
                    </a:p>
                  </a:txBody>
                  <a:tcPr marL="91425" marR="91425" marT="91425" marB="91425"/>
                </a:tc>
                <a:tc>
                  <a:txBody>
                    <a:bodyPr/>
                    <a:lstStyle/>
                    <a:p>
                      <a:pPr marL="0" lvl="0" indent="0" algn="l" rtl="0">
                        <a:spcBef>
                          <a:spcPts val="0"/>
                        </a:spcBef>
                        <a:spcAft>
                          <a:spcPts val="0"/>
                        </a:spcAft>
                        <a:buNone/>
                      </a:pPr>
                      <a:r>
                        <a:rPr lang="en-US" sz="2400">
                          <a:solidFill>
                            <a:schemeClr val="lt1"/>
                          </a:solidFill>
                        </a:rPr>
                        <a:t>Who is what Aku is?</a:t>
                      </a:r>
                      <a:endParaRPr sz="2400">
                        <a:solidFill>
                          <a:schemeClr val="lt1"/>
                        </a:solidFill>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US" sz="2400">
                          <a:solidFill>
                            <a:schemeClr val="lt1"/>
                          </a:solidFill>
                        </a:rPr>
                        <a:t>Azariah</a:t>
                      </a:r>
                      <a:endParaRPr sz="2400">
                        <a:solidFill>
                          <a:schemeClr val="lt1"/>
                        </a:solidFill>
                      </a:endParaRPr>
                    </a:p>
                  </a:txBody>
                  <a:tcPr marL="91425" marR="91425" marT="91425" marB="91425"/>
                </a:tc>
                <a:tc>
                  <a:txBody>
                    <a:bodyPr/>
                    <a:lstStyle/>
                    <a:p>
                      <a:pPr marL="0" lvl="0" indent="0" algn="l" rtl="0">
                        <a:spcBef>
                          <a:spcPts val="0"/>
                        </a:spcBef>
                        <a:spcAft>
                          <a:spcPts val="0"/>
                        </a:spcAft>
                        <a:buNone/>
                      </a:pPr>
                      <a:r>
                        <a:rPr lang="en-US" sz="2400">
                          <a:solidFill>
                            <a:schemeClr val="lt1"/>
                          </a:solidFill>
                        </a:rPr>
                        <a:t>The Lord helps</a:t>
                      </a:r>
                      <a:endParaRPr sz="2400">
                        <a:solidFill>
                          <a:schemeClr val="lt1"/>
                        </a:solidFill>
                      </a:endParaRPr>
                    </a:p>
                  </a:txBody>
                  <a:tcPr marL="91425" marR="91425" marT="91425" marB="91425"/>
                </a:tc>
                <a:tc>
                  <a:txBody>
                    <a:bodyPr/>
                    <a:lstStyle/>
                    <a:p>
                      <a:pPr marL="0" lvl="0" indent="0" algn="l" rtl="0">
                        <a:spcBef>
                          <a:spcPts val="0"/>
                        </a:spcBef>
                        <a:spcAft>
                          <a:spcPts val="0"/>
                        </a:spcAft>
                        <a:buNone/>
                      </a:pPr>
                      <a:r>
                        <a:rPr lang="en-US" sz="2400">
                          <a:solidFill>
                            <a:schemeClr val="lt1"/>
                          </a:solidFill>
                        </a:rPr>
                        <a:t>Abednego</a:t>
                      </a:r>
                      <a:endParaRPr sz="2400">
                        <a:solidFill>
                          <a:schemeClr val="lt1"/>
                        </a:solidFill>
                      </a:endParaRPr>
                    </a:p>
                  </a:txBody>
                  <a:tcPr marL="91425" marR="91425" marT="91425" marB="91425"/>
                </a:tc>
                <a:tc>
                  <a:txBody>
                    <a:bodyPr/>
                    <a:lstStyle/>
                    <a:p>
                      <a:pPr marL="0" lvl="0" indent="0" algn="l" rtl="0">
                        <a:spcBef>
                          <a:spcPts val="0"/>
                        </a:spcBef>
                        <a:spcAft>
                          <a:spcPts val="0"/>
                        </a:spcAft>
                        <a:buNone/>
                      </a:pPr>
                      <a:r>
                        <a:rPr lang="en-US" sz="2400">
                          <a:solidFill>
                            <a:schemeClr val="lt1"/>
                          </a:solidFill>
                        </a:rPr>
                        <a:t>Servant of Nego/Nebo</a:t>
                      </a:r>
                      <a:endParaRPr sz="2400">
                        <a:solidFill>
                          <a:schemeClr val="lt1"/>
                        </a:solidFill>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g128a983ce3a_0_172"/>
          <p:cNvSpPr txBox="1">
            <a:spLocks noGrp="1"/>
          </p:cNvSpPr>
          <p:nvPr>
            <p:ph type="title"/>
          </p:nvPr>
        </p:nvSpPr>
        <p:spPr>
          <a:xfrm>
            <a:off x="720000" y="327975"/>
            <a:ext cx="6109500" cy="6192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lt1"/>
              </a:buClr>
              <a:buSzPts val="3200"/>
              <a:buFont typeface="Rockwell"/>
              <a:buNone/>
            </a:pPr>
            <a:r>
              <a:rPr lang="en-US"/>
              <a:t>Looking Back – Living Forward</a:t>
            </a:r>
            <a:endParaRPr/>
          </a:p>
        </p:txBody>
      </p:sp>
      <p:sp>
        <p:nvSpPr>
          <p:cNvPr id="154" name="Google Shape;154;g128a983ce3a_0_172"/>
          <p:cNvSpPr txBox="1">
            <a:spLocks noGrp="1"/>
          </p:cNvSpPr>
          <p:nvPr>
            <p:ph type="body" idx="1"/>
          </p:nvPr>
        </p:nvSpPr>
        <p:spPr>
          <a:xfrm>
            <a:off x="720000" y="1543050"/>
            <a:ext cx="10728300" cy="46959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1900"/>
              </a:spcBef>
              <a:spcAft>
                <a:spcPts val="1900"/>
              </a:spcAft>
              <a:buSzPts val="1100"/>
              <a:buNone/>
            </a:pPr>
            <a:r>
              <a:rPr lang="en-US" sz="1400" b="1">
                <a:latin typeface="Rockwell"/>
                <a:ea typeface="Rockwell"/>
                <a:cs typeface="Rockwell"/>
                <a:sym typeface="Rockwell"/>
              </a:rPr>
              <a:t>3</a:t>
            </a:r>
            <a:r>
              <a:rPr lang="en-US" sz="2800" b="1">
                <a:latin typeface="Rockwell"/>
                <a:ea typeface="Rockwell"/>
                <a:cs typeface="Rockwell"/>
                <a:sym typeface="Rockwell"/>
              </a:rPr>
              <a:t> </a:t>
            </a:r>
            <a:r>
              <a:rPr lang="en-US" sz="2800">
                <a:latin typeface="Rockwell"/>
                <a:ea typeface="Rockwell"/>
                <a:cs typeface="Rockwell"/>
                <a:sym typeface="Rockwell"/>
              </a:rPr>
              <a:t>Then the king ordered Ashpenaz, chief of his court officials, to bring into the king’s service some of the Israelites from the royal family and the nobility— </a:t>
            </a:r>
            <a:r>
              <a:rPr lang="en-US" sz="1400" b="1">
                <a:latin typeface="Rockwell"/>
                <a:ea typeface="Rockwell"/>
                <a:cs typeface="Rockwell"/>
                <a:sym typeface="Rockwell"/>
              </a:rPr>
              <a:t>4</a:t>
            </a:r>
            <a:r>
              <a:rPr lang="en-US" sz="2800" b="1">
                <a:latin typeface="Rockwell"/>
                <a:ea typeface="Rockwell"/>
                <a:cs typeface="Rockwell"/>
                <a:sym typeface="Rockwell"/>
              </a:rPr>
              <a:t> </a:t>
            </a:r>
            <a:r>
              <a:rPr lang="en-US" sz="2800">
                <a:latin typeface="Rockwell"/>
                <a:ea typeface="Rockwell"/>
                <a:cs typeface="Rockwell"/>
                <a:sym typeface="Rockwell"/>
              </a:rPr>
              <a:t>young men without any physical defect, handsome, showing aptitude for every kind of learning, well informed, quick to understand, and qualified to serve in the king’s palace. He was to teach them the language and literature of the Babylonians. </a:t>
            </a:r>
            <a:r>
              <a:rPr lang="en-US" sz="1400" b="1">
                <a:solidFill>
                  <a:srgbClr val="FFFF00"/>
                </a:solidFill>
                <a:latin typeface="Rockwell"/>
                <a:ea typeface="Rockwell"/>
                <a:cs typeface="Rockwell"/>
                <a:sym typeface="Rockwell"/>
              </a:rPr>
              <a:t>5</a:t>
            </a:r>
            <a:r>
              <a:rPr lang="en-US" sz="2800" b="1">
                <a:solidFill>
                  <a:srgbClr val="FFFF00"/>
                </a:solidFill>
                <a:latin typeface="Rockwell"/>
                <a:ea typeface="Rockwell"/>
                <a:cs typeface="Rockwell"/>
                <a:sym typeface="Rockwell"/>
              </a:rPr>
              <a:t> </a:t>
            </a:r>
            <a:r>
              <a:rPr lang="en-US" sz="2800">
                <a:solidFill>
                  <a:srgbClr val="FFFF00"/>
                </a:solidFill>
                <a:latin typeface="Rockwell"/>
                <a:ea typeface="Rockwell"/>
                <a:cs typeface="Rockwell"/>
                <a:sym typeface="Rockwell"/>
              </a:rPr>
              <a:t>The king assigned them a daily amount of food and wine from the king’s table. </a:t>
            </a:r>
            <a:r>
              <a:rPr lang="en-US" sz="2800">
                <a:latin typeface="Rockwell"/>
                <a:ea typeface="Rockwell"/>
                <a:cs typeface="Rockwell"/>
                <a:sym typeface="Rockwell"/>
              </a:rPr>
              <a:t>They were to be trained for three years, and after that they were to enter the king’s service.</a:t>
            </a:r>
            <a:endParaRPr sz="2800"/>
          </a:p>
        </p:txBody>
      </p:sp>
      <p:sp>
        <p:nvSpPr>
          <p:cNvPr id="155" name="Google Shape;155;g128a983ce3a_0_172"/>
          <p:cNvSpPr txBox="1"/>
          <p:nvPr/>
        </p:nvSpPr>
        <p:spPr>
          <a:xfrm>
            <a:off x="9577500" y="327975"/>
            <a:ext cx="1870800" cy="619200"/>
          </a:xfrm>
          <a:prstGeom prst="rect">
            <a:avLst/>
          </a:prstGeom>
          <a:noFill/>
          <a:ln>
            <a:noFill/>
          </a:ln>
        </p:spPr>
        <p:txBody>
          <a:bodyPr spcFirstLastPara="1" wrap="square" lIns="0" tIns="0" rIns="0" bIns="0" anchor="t" anchorCtr="0">
            <a:normAutofit/>
          </a:bodyPr>
          <a:lstStyle/>
          <a:p>
            <a:pPr marL="0" marR="0" lvl="0" indent="0" algn="r" rtl="0">
              <a:lnSpc>
                <a:spcPct val="100000"/>
              </a:lnSpc>
              <a:spcBef>
                <a:spcPts val="0"/>
              </a:spcBef>
              <a:spcAft>
                <a:spcPts val="0"/>
              </a:spcAft>
              <a:buClr>
                <a:schemeClr val="lt1"/>
              </a:buClr>
              <a:buSzPts val="3200"/>
              <a:buFont typeface="Rockwell"/>
              <a:buNone/>
            </a:pPr>
            <a:r>
              <a:rPr lang="en-US" sz="3200" b="0" i="0" u="none" strike="noStrike" cap="none">
                <a:solidFill>
                  <a:schemeClr val="lt1"/>
                </a:solidFill>
                <a:latin typeface="Rockwell"/>
                <a:ea typeface="Rockwell"/>
                <a:cs typeface="Rockwell"/>
                <a:sym typeface="Rockwell"/>
              </a:rPr>
              <a:t>Daniel</a:t>
            </a:r>
            <a:endParaRPr sz="3200" b="0" i="0" u="none" strike="noStrike" cap="none">
              <a:solidFill>
                <a:schemeClr val="lt1"/>
              </a:solidFill>
              <a:latin typeface="Rockwell"/>
              <a:ea typeface="Rockwell"/>
              <a:cs typeface="Rockwell"/>
              <a:sym typeface="Rockwe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128a983ce3a_0_104"/>
          <p:cNvSpPr txBox="1">
            <a:spLocks noGrp="1"/>
          </p:cNvSpPr>
          <p:nvPr>
            <p:ph type="title"/>
          </p:nvPr>
        </p:nvSpPr>
        <p:spPr>
          <a:xfrm>
            <a:off x="720000" y="386250"/>
            <a:ext cx="6109500" cy="6192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lt1"/>
              </a:buClr>
              <a:buSzPts val="3200"/>
              <a:buFont typeface="Rockwell"/>
              <a:buNone/>
            </a:pPr>
            <a:r>
              <a:rPr lang="en-US"/>
              <a:t>Looking Back – Living Forward</a:t>
            </a:r>
            <a:endParaRPr/>
          </a:p>
        </p:txBody>
      </p:sp>
      <p:sp>
        <p:nvSpPr>
          <p:cNvPr id="161" name="Google Shape;161;g128a983ce3a_0_104"/>
          <p:cNvSpPr txBox="1">
            <a:spLocks noGrp="1"/>
          </p:cNvSpPr>
          <p:nvPr>
            <p:ph type="body" idx="1"/>
          </p:nvPr>
        </p:nvSpPr>
        <p:spPr>
          <a:xfrm>
            <a:off x="720000" y="1761825"/>
            <a:ext cx="10728300" cy="4477200"/>
          </a:xfrm>
          <a:prstGeom prst="rect">
            <a:avLst/>
          </a:prstGeom>
          <a:noFill/>
          <a:ln>
            <a:noFill/>
          </a:ln>
        </p:spPr>
        <p:txBody>
          <a:bodyPr spcFirstLastPara="1" wrap="square" lIns="0" tIns="0" rIns="0" bIns="0" anchor="t" anchorCtr="0">
            <a:normAutofit/>
          </a:bodyPr>
          <a:lstStyle/>
          <a:p>
            <a:pPr marL="0" lvl="0" indent="0" algn="l" rtl="0">
              <a:lnSpc>
                <a:spcPct val="115000"/>
              </a:lnSpc>
              <a:spcBef>
                <a:spcPts val="1900"/>
              </a:spcBef>
              <a:spcAft>
                <a:spcPts val="1900"/>
              </a:spcAft>
              <a:buSzPts val="1100"/>
              <a:buNone/>
            </a:pPr>
            <a:r>
              <a:rPr lang="en-US" sz="1400" b="1">
                <a:latin typeface="Rockwell"/>
                <a:ea typeface="Rockwell"/>
                <a:cs typeface="Rockwell"/>
                <a:sym typeface="Rockwell"/>
              </a:rPr>
              <a:t>8</a:t>
            </a:r>
            <a:r>
              <a:rPr lang="en-US" sz="2800" b="1">
                <a:latin typeface="Rockwell"/>
                <a:ea typeface="Rockwell"/>
                <a:cs typeface="Rockwell"/>
                <a:sym typeface="Rockwell"/>
              </a:rPr>
              <a:t> </a:t>
            </a:r>
            <a:r>
              <a:rPr lang="en-US" sz="2800">
                <a:solidFill>
                  <a:srgbClr val="FFFF00"/>
                </a:solidFill>
                <a:latin typeface="Rockwell"/>
                <a:ea typeface="Rockwell"/>
                <a:cs typeface="Rockwell"/>
                <a:sym typeface="Rockwell"/>
              </a:rPr>
              <a:t>But Daniel resolved not to defile himself with the royal food and wine,</a:t>
            </a:r>
            <a:r>
              <a:rPr lang="en-US" sz="2800">
                <a:latin typeface="Rockwell"/>
                <a:ea typeface="Rockwell"/>
                <a:cs typeface="Rockwell"/>
                <a:sym typeface="Rockwell"/>
              </a:rPr>
              <a:t> and he asked the chief official for permission not to defile himself this way. </a:t>
            </a:r>
            <a:r>
              <a:rPr lang="en-US" sz="1400" b="1">
                <a:latin typeface="Rockwell"/>
                <a:ea typeface="Rockwell"/>
                <a:cs typeface="Rockwell"/>
                <a:sym typeface="Rockwell"/>
              </a:rPr>
              <a:t>9 </a:t>
            </a:r>
            <a:r>
              <a:rPr lang="en-US" sz="2800">
                <a:latin typeface="Rockwell"/>
                <a:ea typeface="Rockwell"/>
                <a:cs typeface="Rockwell"/>
                <a:sym typeface="Rockwell"/>
              </a:rPr>
              <a:t>Now God had caused the official to show favor and compassion to Daniel, </a:t>
            </a:r>
            <a:r>
              <a:rPr lang="en-US" sz="1400" b="1">
                <a:latin typeface="Rockwell"/>
                <a:ea typeface="Rockwell"/>
                <a:cs typeface="Rockwell"/>
                <a:sym typeface="Rockwell"/>
              </a:rPr>
              <a:t>10</a:t>
            </a:r>
            <a:r>
              <a:rPr lang="en-US" sz="2800" b="1">
                <a:latin typeface="Rockwell"/>
                <a:ea typeface="Rockwell"/>
                <a:cs typeface="Rockwell"/>
                <a:sym typeface="Rockwell"/>
              </a:rPr>
              <a:t> </a:t>
            </a:r>
            <a:r>
              <a:rPr lang="en-US" sz="2800">
                <a:latin typeface="Rockwell"/>
                <a:ea typeface="Rockwell"/>
                <a:cs typeface="Rockwell"/>
                <a:sym typeface="Rockwell"/>
              </a:rPr>
              <a:t>but the official told Daniel, “I am afraid of my lord the king, who has assigned your food and drink. Why should he see you looking worse than the other young men your age? The king would then have my head because of you.”</a:t>
            </a:r>
            <a:endParaRPr sz="2800"/>
          </a:p>
        </p:txBody>
      </p:sp>
      <p:sp>
        <p:nvSpPr>
          <p:cNvPr id="162" name="Google Shape;162;g128a983ce3a_0_104"/>
          <p:cNvSpPr txBox="1"/>
          <p:nvPr/>
        </p:nvSpPr>
        <p:spPr>
          <a:xfrm>
            <a:off x="9577500" y="386250"/>
            <a:ext cx="1870800" cy="619200"/>
          </a:xfrm>
          <a:prstGeom prst="rect">
            <a:avLst/>
          </a:prstGeom>
          <a:noFill/>
          <a:ln>
            <a:noFill/>
          </a:ln>
        </p:spPr>
        <p:txBody>
          <a:bodyPr spcFirstLastPara="1" wrap="square" lIns="0" tIns="0" rIns="0" bIns="0" anchor="t" anchorCtr="0">
            <a:normAutofit/>
          </a:bodyPr>
          <a:lstStyle/>
          <a:p>
            <a:pPr marL="0" marR="0" lvl="0" indent="0" algn="r" rtl="0">
              <a:lnSpc>
                <a:spcPct val="100000"/>
              </a:lnSpc>
              <a:spcBef>
                <a:spcPts val="0"/>
              </a:spcBef>
              <a:spcAft>
                <a:spcPts val="0"/>
              </a:spcAft>
              <a:buClr>
                <a:schemeClr val="lt1"/>
              </a:buClr>
              <a:buSzPts val="3200"/>
              <a:buFont typeface="Rockwell"/>
              <a:buNone/>
            </a:pPr>
            <a:r>
              <a:rPr lang="en-US" sz="3200" b="0" i="0" u="none" strike="noStrike" cap="none">
                <a:solidFill>
                  <a:schemeClr val="lt1"/>
                </a:solidFill>
                <a:latin typeface="Rockwell"/>
                <a:ea typeface="Rockwell"/>
                <a:cs typeface="Rockwell"/>
                <a:sym typeface="Rockwell"/>
              </a:rPr>
              <a:t>Daniel</a:t>
            </a:r>
            <a:endParaRPr sz="3200" b="0" i="0" u="none" strike="noStrike" cap="none">
              <a:solidFill>
                <a:schemeClr val="lt1"/>
              </a:solidFill>
              <a:latin typeface="Rockwell"/>
              <a:ea typeface="Rockwell"/>
              <a:cs typeface="Rockwell"/>
              <a:sym typeface="Rockwe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128a983ce3a_0_110"/>
          <p:cNvSpPr txBox="1">
            <a:spLocks noGrp="1"/>
          </p:cNvSpPr>
          <p:nvPr>
            <p:ph type="title"/>
          </p:nvPr>
        </p:nvSpPr>
        <p:spPr>
          <a:xfrm>
            <a:off x="720000" y="386250"/>
            <a:ext cx="6109500" cy="6192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lt1"/>
              </a:buClr>
              <a:buSzPts val="3200"/>
              <a:buFont typeface="Rockwell"/>
              <a:buNone/>
            </a:pPr>
            <a:r>
              <a:rPr lang="en-US"/>
              <a:t>Looking Back – Living Forward</a:t>
            </a:r>
            <a:endParaRPr/>
          </a:p>
        </p:txBody>
      </p:sp>
      <p:sp>
        <p:nvSpPr>
          <p:cNvPr id="168" name="Google Shape;168;g128a983ce3a_0_110"/>
          <p:cNvSpPr txBox="1">
            <a:spLocks noGrp="1"/>
          </p:cNvSpPr>
          <p:nvPr>
            <p:ph type="body" idx="1"/>
          </p:nvPr>
        </p:nvSpPr>
        <p:spPr>
          <a:xfrm>
            <a:off x="720000" y="1761825"/>
            <a:ext cx="10728300" cy="4477200"/>
          </a:xfrm>
          <a:prstGeom prst="rect">
            <a:avLst/>
          </a:prstGeom>
          <a:noFill/>
          <a:ln>
            <a:noFill/>
          </a:ln>
        </p:spPr>
        <p:txBody>
          <a:bodyPr spcFirstLastPara="1" wrap="square" lIns="0" tIns="0" rIns="0" bIns="0" anchor="t" anchorCtr="0">
            <a:normAutofit/>
          </a:bodyPr>
          <a:lstStyle/>
          <a:p>
            <a:pPr marL="0" lvl="0" indent="0" algn="l" rtl="0">
              <a:lnSpc>
                <a:spcPct val="115000"/>
              </a:lnSpc>
              <a:spcBef>
                <a:spcPts val="1900"/>
              </a:spcBef>
              <a:spcAft>
                <a:spcPts val="1900"/>
              </a:spcAft>
              <a:buSzPts val="1100"/>
              <a:buNone/>
            </a:pPr>
            <a:r>
              <a:rPr lang="en-US" sz="1400" b="1">
                <a:latin typeface="Rockwell"/>
                <a:ea typeface="Rockwell"/>
                <a:cs typeface="Rockwell"/>
                <a:sym typeface="Rockwell"/>
              </a:rPr>
              <a:t>8</a:t>
            </a:r>
            <a:r>
              <a:rPr lang="en-US" sz="2800" b="1">
                <a:latin typeface="Rockwell"/>
                <a:ea typeface="Rockwell"/>
                <a:cs typeface="Rockwell"/>
                <a:sym typeface="Rockwell"/>
              </a:rPr>
              <a:t> </a:t>
            </a:r>
            <a:r>
              <a:rPr lang="en-US" sz="2800">
                <a:latin typeface="Rockwell"/>
                <a:ea typeface="Rockwell"/>
                <a:cs typeface="Rockwell"/>
                <a:sym typeface="Rockwell"/>
              </a:rPr>
              <a:t>But Daniel resolved not to defile himself with the royal food and wine, </a:t>
            </a:r>
            <a:r>
              <a:rPr lang="en-US" sz="2800">
                <a:solidFill>
                  <a:srgbClr val="FFFF00"/>
                </a:solidFill>
                <a:latin typeface="Rockwell"/>
                <a:ea typeface="Rockwell"/>
                <a:cs typeface="Rockwell"/>
                <a:sym typeface="Rockwell"/>
              </a:rPr>
              <a:t>and he asked the chief official for permission not to defile himself this way</a:t>
            </a:r>
            <a:r>
              <a:rPr lang="en-US" sz="2800">
                <a:latin typeface="Rockwell"/>
                <a:ea typeface="Rockwell"/>
                <a:cs typeface="Rockwell"/>
                <a:sym typeface="Rockwell"/>
              </a:rPr>
              <a:t>. </a:t>
            </a:r>
            <a:r>
              <a:rPr lang="en-US" sz="1400" b="1">
                <a:latin typeface="Rockwell"/>
                <a:ea typeface="Rockwell"/>
                <a:cs typeface="Rockwell"/>
                <a:sym typeface="Rockwell"/>
              </a:rPr>
              <a:t>9 </a:t>
            </a:r>
            <a:r>
              <a:rPr lang="en-US" sz="2800">
                <a:latin typeface="Rockwell"/>
                <a:ea typeface="Rockwell"/>
                <a:cs typeface="Rockwell"/>
                <a:sym typeface="Rockwell"/>
              </a:rPr>
              <a:t>Now God had caused the official to show favor and compassion to Daniel, </a:t>
            </a:r>
            <a:r>
              <a:rPr lang="en-US" sz="1400" b="1">
                <a:latin typeface="Rockwell"/>
                <a:ea typeface="Rockwell"/>
                <a:cs typeface="Rockwell"/>
                <a:sym typeface="Rockwell"/>
              </a:rPr>
              <a:t>10</a:t>
            </a:r>
            <a:r>
              <a:rPr lang="en-US" sz="2800" b="1">
                <a:latin typeface="Rockwell"/>
                <a:ea typeface="Rockwell"/>
                <a:cs typeface="Rockwell"/>
                <a:sym typeface="Rockwell"/>
              </a:rPr>
              <a:t> </a:t>
            </a:r>
            <a:r>
              <a:rPr lang="en-US" sz="2800">
                <a:latin typeface="Rockwell"/>
                <a:ea typeface="Rockwell"/>
                <a:cs typeface="Rockwell"/>
                <a:sym typeface="Rockwell"/>
              </a:rPr>
              <a:t>but the official told Daniel, “I am afraid of my lord the king, who has assigned your food and drink. Why should he see you looking worse than the other young men your age? The king would then have my head because of you.”</a:t>
            </a:r>
            <a:endParaRPr sz="2800"/>
          </a:p>
        </p:txBody>
      </p:sp>
      <p:sp>
        <p:nvSpPr>
          <p:cNvPr id="169" name="Google Shape;169;g128a983ce3a_0_110"/>
          <p:cNvSpPr txBox="1"/>
          <p:nvPr/>
        </p:nvSpPr>
        <p:spPr>
          <a:xfrm>
            <a:off x="9577500" y="386250"/>
            <a:ext cx="1870800" cy="619200"/>
          </a:xfrm>
          <a:prstGeom prst="rect">
            <a:avLst/>
          </a:prstGeom>
          <a:noFill/>
          <a:ln>
            <a:noFill/>
          </a:ln>
        </p:spPr>
        <p:txBody>
          <a:bodyPr spcFirstLastPara="1" wrap="square" lIns="0" tIns="0" rIns="0" bIns="0" anchor="t" anchorCtr="0">
            <a:normAutofit/>
          </a:bodyPr>
          <a:lstStyle/>
          <a:p>
            <a:pPr marL="0" marR="0" lvl="0" indent="0" algn="r" rtl="0">
              <a:lnSpc>
                <a:spcPct val="100000"/>
              </a:lnSpc>
              <a:spcBef>
                <a:spcPts val="0"/>
              </a:spcBef>
              <a:spcAft>
                <a:spcPts val="0"/>
              </a:spcAft>
              <a:buClr>
                <a:schemeClr val="lt1"/>
              </a:buClr>
              <a:buSzPts val="3200"/>
              <a:buFont typeface="Rockwell"/>
              <a:buNone/>
            </a:pPr>
            <a:r>
              <a:rPr lang="en-US" sz="3200" b="0" i="0" u="none" strike="noStrike" cap="none">
                <a:solidFill>
                  <a:schemeClr val="lt1"/>
                </a:solidFill>
                <a:latin typeface="Rockwell"/>
                <a:ea typeface="Rockwell"/>
                <a:cs typeface="Rockwell"/>
                <a:sym typeface="Rockwell"/>
              </a:rPr>
              <a:t>Daniel</a:t>
            </a:r>
            <a:endParaRPr sz="3200" b="0" i="0" u="none" strike="noStrike" cap="none">
              <a:solidFill>
                <a:schemeClr val="lt1"/>
              </a:solidFill>
              <a:latin typeface="Rockwell"/>
              <a:ea typeface="Rockwell"/>
              <a:cs typeface="Rockwell"/>
              <a:sym typeface="Rockwe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128a983ce3a_0_116"/>
          <p:cNvSpPr txBox="1">
            <a:spLocks noGrp="1"/>
          </p:cNvSpPr>
          <p:nvPr>
            <p:ph type="title"/>
          </p:nvPr>
        </p:nvSpPr>
        <p:spPr>
          <a:xfrm>
            <a:off x="720000" y="386250"/>
            <a:ext cx="6109500" cy="6192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lt1"/>
              </a:buClr>
              <a:buSzPts val="3200"/>
              <a:buFont typeface="Rockwell"/>
              <a:buNone/>
            </a:pPr>
            <a:r>
              <a:rPr lang="en-US"/>
              <a:t>Looking Back – Living Forward</a:t>
            </a:r>
            <a:endParaRPr/>
          </a:p>
        </p:txBody>
      </p:sp>
      <p:sp>
        <p:nvSpPr>
          <p:cNvPr id="175" name="Google Shape;175;g128a983ce3a_0_116"/>
          <p:cNvSpPr txBox="1">
            <a:spLocks noGrp="1"/>
          </p:cNvSpPr>
          <p:nvPr>
            <p:ph type="body" idx="1"/>
          </p:nvPr>
        </p:nvSpPr>
        <p:spPr>
          <a:xfrm>
            <a:off x="720000" y="1761825"/>
            <a:ext cx="10728300" cy="4477200"/>
          </a:xfrm>
          <a:prstGeom prst="rect">
            <a:avLst/>
          </a:prstGeom>
          <a:noFill/>
          <a:ln>
            <a:noFill/>
          </a:ln>
        </p:spPr>
        <p:txBody>
          <a:bodyPr spcFirstLastPara="1" wrap="square" lIns="0" tIns="0" rIns="0" bIns="0" anchor="t" anchorCtr="0">
            <a:normAutofit/>
          </a:bodyPr>
          <a:lstStyle/>
          <a:p>
            <a:pPr marL="0" lvl="0" indent="0" algn="l" rtl="0">
              <a:lnSpc>
                <a:spcPct val="115000"/>
              </a:lnSpc>
              <a:spcBef>
                <a:spcPts val="1900"/>
              </a:spcBef>
              <a:spcAft>
                <a:spcPts val="1900"/>
              </a:spcAft>
              <a:buSzPts val="1100"/>
              <a:buNone/>
            </a:pPr>
            <a:r>
              <a:rPr lang="en-US" sz="1400" b="1">
                <a:latin typeface="Rockwell"/>
                <a:ea typeface="Rockwell"/>
                <a:cs typeface="Rockwell"/>
                <a:sym typeface="Rockwell"/>
              </a:rPr>
              <a:t>8</a:t>
            </a:r>
            <a:r>
              <a:rPr lang="en-US" sz="2800" b="1">
                <a:latin typeface="Rockwell"/>
                <a:ea typeface="Rockwell"/>
                <a:cs typeface="Rockwell"/>
                <a:sym typeface="Rockwell"/>
              </a:rPr>
              <a:t> </a:t>
            </a:r>
            <a:r>
              <a:rPr lang="en-US" sz="2800">
                <a:latin typeface="Rockwell"/>
                <a:ea typeface="Rockwell"/>
                <a:cs typeface="Rockwell"/>
                <a:sym typeface="Rockwell"/>
              </a:rPr>
              <a:t>But Daniel resolved not to defile himself with the royal food and wine, and he asked the chief official for permission not to defile himself this way. </a:t>
            </a:r>
            <a:r>
              <a:rPr lang="en-US" sz="1400" b="1">
                <a:latin typeface="Rockwell"/>
                <a:ea typeface="Rockwell"/>
                <a:cs typeface="Rockwell"/>
                <a:sym typeface="Rockwell"/>
              </a:rPr>
              <a:t>9 </a:t>
            </a:r>
            <a:r>
              <a:rPr lang="en-US" sz="2800">
                <a:solidFill>
                  <a:srgbClr val="FFFF00"/>
                </a:solidFill>
                <a:latin typeface="Rockwell"/>
                <a:ea typeface="Rockwell"/>
                <a:cs typeface="Rockwell"/>
                <a:sym typeface="Rockwell"/>
              </a:rPr>
              <a:t>Now God had caused the official to show favor and compassion to Daniel,</a:t>
            </a:r>
            <a:r>
              <a:rPr lang="en-US" sz="2800">
                <a:latin typeface="Rockwell"/>
                <a:ea typeface="Rockwell"/>
                <a:cs typeface="Rockwell"/>
                <a:sym typeface="Rockwell"/>
              </a:rPr>
              <a:t> </a:t>
            </a:r>
            <a:r>
              <a:rPr lang="en-US" sz="1400" b="1">
                <a:latin typeface="Rockwell"/>
                <a:ea typeface="Rockwell"/>
                <a:cs typeface="Rockwell"/>
                <a:sym typeface="Rockwell"/>
              </a:rPr>
              <a:t>10</a:t>
            </a:r>
            <a:r>
              <a:rPr lang="en-US" sz="2800" b="1">
                <a:latin typeface="Rockwell"/>
                <a:ea typeface="Rockwell"/>
                <a:cs typeface="Rockwell"/>
                <a:sym typeface="Rockwell"/>
              </a:rPr>
              <a:t> </a:t>
            </a:r>
            <a:r>
              <a:rPr lang="en-US" sz="2800">
                <a:latin typeface="Rockwell"/>
                <a:ea typeface="Rockwell"/>
                <a:cs typeface="Rockwell"/>
                <a:sym typeface="Rockwell"/>
              </a:rPr>
              <a:t>but the official told Daniel, “I am afraid of my lord the king, who has assigned your food and drink. Why should he see you looking worse than the other young men your age? The king would then have my head because of you.”</a:t>
            </a:r>
            <a:endParaRPr sz="2800"/>
          </a:p>
        </p:txBody>
      </p:sp>
      <p:sp>
        <p:nvSpPr>
          <p:cNvPr id="176" name="Google Shape;176;g128a983ce3a_0_116"/>
          <p:cNvSpPr txBox="1"/>
          <p:nvPr/>
        </p:nvSpPr>
        <p:spPr>
          <a:xfrm>
            <a:off x="9577500" y="386250"/>
            <a:ext cx="1870800" cy="619200"/>
          </a:xfrm>
          <a:prstGeom prst="rect">
            <a:avLst/>
          </a:prstGeom>
          <a:noFill/>
          <a:ln>
            <a:noFill/>
          </a:ln>
        </p:spPr>
        <p:txBody>
          <a:bodyPr spcFirstLastPara="1" wrap="square" lIns="0" tIns="0" rIns="0" bIns="0" anchor="t" anchorCtr="0">
            <a:normAutofit/>
          </a:bodyPr>
          <a:lstStyle/>
          <a:p>
            <a:pPr marL="0" marR="0" lvl="0" indent="0" algn="r" rtl="0">
              <a:lnSpc>
                <a:spcPct val="100000"/>
              </a:lnSpc>
              <a:spcBef>
                <a:spcPts val="0"/>
              </a:spcBef>
              <a:spcAft>
                <a:spcPts val="0"/>
              </a:spcAft>
              <a:buClr>
                <a:schemeClr val="lt1"/>
              </a:buClr>
              <a:buSzPts val="3200"/>
              <a:buFont typeface="Rockwell"/>
              <a:buNone/>
            </a:pPr>
            <a:r>
              <a:rPr lang="en-US" sz="3200" b="0" i="0" u="none" strike="noStrike" cap="none">
                <a:solidFill>
                  <a:schemeClr val="lt1"/>
                </a:solidFill>
                <a:latin typeface="Rockwell"/>
                <a:ea typeface="Rockwell"/>
                <a:cs typeface="Rockwell"/>
                <a:sym typeface="Rockwell"/>
              </a:rPr>
              <a:t>Daniel</a:t>
            </a:r>
            <a:endParaRPr sz="3200" b="0" i="0" u="none" strike="noStrike" cap="none">
              <a:solidFill>
                <a:schemeClr val="lt1"/>
              </a:solidFill>
              <a:latin typeface="Rockwell"/>
              <a:ea typeface="Rockwell"/>
              <a:cs typeface="Rockwell"/>
              <a:sym typeface="Rockwe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6206" y="0"/>
            <a:ext cx="9819409" cy="6206827"/>
          </a:xfrm>
          <a:prstGeom prst="rect">
            <a:avLst/>
          </a:prstGeom>
        </p:spPr>
        <p:txBody>
          <a:bodyPr wrap="square">
            <a:spAutoFit/>
          </a:bodyPr>
          <a:lstStyle/>
          <a:p>
            <a:pPr marL="0" marR="3000" lvl="0" indent="0" algn="l" defTabSz="457200" rtl="0" eaLnBrk="1" fontAlgn="auto" latinLnBrk="0" hangingPunct="1">
              <a:lnSpc>
                <a:spcPct val="100000"/>
              </a:lnSpc>
              <a:spcBef>
                <a:spcPts val="0"/>
              </a:spcBef>
              <a:spcAft>
                <a:spcPts val="0"/>
              </a:spcAft>
              <a:buClrTx/>
              <a:buSzTx/>
              <a:buFontTx/>
              <a:buNone/>
              <a:tabLst/>
              <a:defRPr/>
            </a:pPr>
            <a:r>
              <a:rPr kumimoji="0" lang="en-AU" sz="24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Daniel 1</a:t>
            </a:r>
          </a:p>
          <a:p>
            <a:pPr marL="0" marR="300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30000" noProof="0" dirty="0">
              <a:ln>
                <a:noFill/>
              </a:ln>
              <a:solidFill>
                <a:srgbClr val="0000FF"/>
              </a:solidFill>
              <a:effectLst/>
              <a:uLnTx/>
              <a:uFillTx/>
              <a:latin typeface="Verdana" panose="020B060403050404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	4</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young men without any physical defect, handsome, showing aptitude for every kind of learning, well informed, quick to understand, and qualified to serve in the king’s palace. He was to teach them the language and literature of the Babylonians.</a:t>
            </a:r>
            <a:endParaRPr kumimoji="0" lang="en-AU" sz="3200" b="0" i="1" u="none" strike="noStrike" kern="1200" cap="none" spc="0" normalizeH="0" baseline="3000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	5</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The king assigned them a daily amount of food and wine from the king’s table. They were to be trained for three years, and after that they were to enter the king’s service.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	</a:t>
            </a:r>
            <a:endPar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8290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g128a983ce3a_0_25"/>
          <p:cNvSpPr txBox="1">
            <a:spLocks noGrp="1"/>
          </p:cNvSpPr>
          <p:nvPr>
            <p:ph type="title"/>
          </p:nvPr>
        </p:nvSpPr>
        <p:spPr>
          <a:xfrm>
            <a:off x="720000" y="313425"/>
            <a:ext cx="6109500" cy="6192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lt1"/>
              </a:buClr>
              <a:buSzPts val="3200"/>
              <a:buFont typeface="Rockwell"/>
              <a:buNone/>
            </a:pPr>
            <a:r>
              <a:rPr lang="en-US"/>
              <a:t>Looking Back – Living Forward</a:t>
            </a:r>
            <a:endParaRPr/>
          </a:p>
        </p:txBody>
      </p:sp>
      <p:sp>
        <p:nvSpPr>
          <p:cNvPr id="182" name="Google Shape;182;g128a983ce3a_0_25"/>
          <p:cNvSpPr txBox="1">
            <a:spLocks noGrp="1"/>
          </p:cNvSpPr>
          <p:nvPr>
            <p:ph type="body" idx="1"/>
          </p:nvPr>
        </p:nvSpPr>
        <p:spPr>
          <a:xfrm>
            <a:off x="422250" y="1383250"/>
            <a:ext cx="11400900" cy="52272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1900"/>
              </a:spcBef>
              <a:spcAft>
                <a:spcPts val="0"/>
              </a:spcAft>
              <a:buSzPts val="1100"/>
              <a:buNone/>
            </a:pPr>
            <a:r>
              <a:rPr lang="en-US" sz="1400" b="1">
                <a:latin typeface="Rockwell"/>
                <a:ea typeface="Rockwell"/>
                <a:cs typeface="Rockwell"/>
                <a:sym typeface="Rockwell"/>
              </a:rPr>
              <a:t>11</a:t>
            </a:r>
            <a:r>
              <a:rPr lang="en-US" sz="2800" b="1">
                <a:latin typeface="Rockwell"/>
                <a:ea typeface="Rockwell"/>
                <a:cs typeface="Rockwell"/>
                <a:sym typeface="Rockwell"/>
              </a:rPr>
              <a:t> </a:t>
            </a:r>
            <a:r>
              <a:rPr lang="en-US" sz="2800">
                <a:solidFill>
                  <a:srgbClr val="FFFF00"/>
                </a:solidFill>
                <a:latin typeface="Rockwell"/>
                <a:ea typeface="Rockwell"/>
                <a:cs typeface="Rockwell"/>
                <a:sym typeface="Rockwell"/>
              </a:rPr>
              <a:t>Daniel then said to the guard whom the chief official had appointed over Daniel, Hananiah, Mishael and Azariah, </a:t>
            </a:r>
            <a:r>
              <a:rPr lang="en-US" sz="1400" b="1">
                <a:solidFill>
                  <a:srgbClr val="FFFF00"/>
                </a:solidFill>
                <a:latin typeface="Rockwell"/>
                <a:ea typeface="Rockwell"/>
                <a:cs typeface="Rockwell"/>
                <a:sym typeface="Rockwell"/>
              </a:rPr>
              <a:t>12</a:t>
            </a:r>
            <a:r>
              <a:rPr lang="en-US" sz="2800" b="1">
                <a:solidFill>
                  <a:srgbClr val="FFFF00"/>
                </a:solidFill>
                <a:latin typeface="Rockwell"/>
                <a:ea typeface="Rockwell"/>
                <a:cs typeface="Rockwell"/>
                <a:sym typeface="Rockwell"/>
              </a:rPr>
              <a:t> </a:t>
            </a:r>
            <a:r>
              <a:rPr lang="en-US" sz="2800">
                <a:solidFill>
                  <a:srgbClr val="FFFF00"/>
                </a:solidFill>
                <a:latin typeface="Rockwell"/>
                <a:ea typeface="Rockwell"/>
                <a:cs typeface="Rockwell"/>
                <a:sym typeface="Rockwell"/>
              </a:rPr>
              <a:t>“Please test your servants for ten days: Give us nothing but vegetables to eat and water to drink. </a:t>
            </a:r>
            <a:r>
              <a:rPr lang="en-US" sz="1400" b="1">
                <a:solidFill>
                  <a:srgbClr val="FFFF00"/>
                </a:solidFill>
                <a:latin typeface="Rockwell"/>
                <a:ea typeface="Rockwell"/>
                <a:cs typeface="Rockwell"/>
                <a:sym typeface="Rockwell"/>
              </a:rPr>
              <a:t>13</a:t>
            </a:r>
            <a:r>
              <a:rPr lang="en-US" sz="2800" b="1">
                <a:solidFill>
                  <a:srgbClr val="FFFF00"/>
                </a:solidFill>
                <a:latin typeface="Rockwell"/>
                <a:ea typeface="Rockwell"/>
                <a:cs typeface="Rockwell"/>
                <a:sym typeface="Rockwell"/>
              </a:rPr>
              <a:t> </a:t>
            </a:r>
            <a:r>
              <a:rPr lang="en-US" sz="2800">
                <a:solidFill>
                  <a:srgbClr val="FFFF00"/>
                </a:solidFill>
                <a:latin typeface="Rockwell"/>
                <a:ea typeface="Rockwell"/>
                <a:cs typeface="Rockwell"/>
                <a:sym typeface="Rockwell"/>
              </a:rPr>
              <a:t>Then compare our appearance with that of the young men who eat the royal food, and treat your servants in accordance with what you see.” </a:t>
            </a:r>
            <a:r>
              <a:rPr lang="en-US" sz="1400" b="1">
                <a:solidFill>
                  <a:srgbClr val="FFFF00"/>
                </a:solidFill>
                <a:latin typeface="Rockwell"/>
                <a:ea typeface="Rockwell"/>
                <a:cs typeface="Rockwell"/>
                <a:sym typeface="Rockwell"/>
              </a:rPr>
              <a:t>14 </a:t>
            </a:r>
            <a:r>
              <a:rPr lang="en-US" sz="2800">
                <a:solidFill>
                  <a:srgbClr val="FFFF00"/>
                </a:solidFill>
                <a:latin typeface="Rockwell"/>
                <a:ea typeface="Rockwell"/>
                <a:cs typeface="Rockwell"/>
                <a:sym typeface="Rockwell"/>
              </a:rPr>
              <a:t>So he agreed to this and tested them for ten days.</a:t>
            </a:r>
            <a:endParaRPr sz="2800">
              <a:solidFill>
                <a:srgbClr val="FFFF00"/>
              </a:solidFill>
              <a:latin typeface="Rockwell"/>
              <a:ea typeface="Rockwell"/>
              <a:cs typeface="Rockwell"/>
              <a:sym typeface="Rockwell"/>
            </a:endParaRPr>
          </a:p>
          <a:p>
            <a:pPr marL="0" lvl="0" indent="0" algn="l" rtl="0">
              <a:lnSpc>
                <a:spcPct val="115000"/>
              </a:lnSpc>
              <a:spcBef>
                <a:spcPts val="1900"/>
              </a:spcBef>
              <a:spcAft>
                <a:spcPts val="1900"/>
              </a:spcAft>
              <a:buSzPts val="1100"/>
              <a:buNone/>
            </a:pPr>
            <a:r>
              <a:rPr lang="en-US" sz="1400" b="1">
                <a:latin typeface="Rockwell"/>
                <a:ea typeface="Rockwell"/>
                <a:cs typeface="Rockwell"/>
                <a:sym typeface="Rockwell"/>
              </a:rPr>
              <a:t>15</a:t>
            </a:r>
            <a:r>
              <a:rPr lang="en-US" sz="2800" b="1">
                <a:latin typeface="Rockwell"/>
                <a:ea typeface="Rockwell"/>
                <a:cs typeface="Rockwell"/>
                <a:sym typeface="Rockwell"/>
              </a:rPr>
              <a:t> </a:t>
            </a:r>
            <a:r>
              <a:rPr lang="en-US" sz="2800">
                <a:latin typeface="Rockwell"/>
                <a:ea typeface="Rockwell"/>
                <a:cs typeface="Rockwell"/>
                <a:sym typeface="Rockwell"/>
              </a:rPr>
              <a:t>At the end of the ten days they looked healthier and better nourished than any of the young men who ate the royal food. </a:t>
            </a:r>
            <a:r>
              <a:rPr lang="en-US" sz="1400" b="1">
                <a:latin typeface="Rockwell"/>
                <a:ea typeface="Rockwell"/>
                <a:cs typeface="Rockwell"/>
                <a:sym typeface="Rockwell"/>
              </a:rPr>
              <a:t>16</a:t>
            </a:r>
            <a:r>
              <a:rPr lang="en-US" sz="2800" b="1">
                <a:latin typeface="Rockwell"/>
                <a:ea typeface="Rockwell"/>
                <a:cs typeface="Rockwell"/>
                <a:sym typeface="Rockwell"/>
              </a:rPr>
              <a:t> </a:t>
            </a:r>
            <a:r>
              <a:rPr lang="en-US" sz="2800">
                <a:latin typeface="Rockwell"/>
                <a:ea typeface="Rockwell"/>
                <a:cs typeface="Rockwell"/>
                <a:sym typeface="Rockwell"/>
              </a:rPr>
              <a:t>So the guard took away their choice food and the wine they were to drink and gave them vegetables instead.</a:t>
            </a:r>
            <a:endParaRPr sz="2800"/>
          </a:p>
        </p:txBody>
      </p:sp>
      <p:sp>
        <p:nvSpPr>
          <p:cNvPr id="183" name="Google Shape;183;g128a983ce3a_0_25"/>
          <p:cNvSpPr txBox="1"/>
          <p:nvPr/>
        </p:nvSpPr>
        <p:spPr>
          <a:xfrm>
            <a:off x="9601200" y="313425"/>
            <a:ext cx="1870800" cy="619200"/>
          </a:xfrm>
          <a:prstGeom prst="rect">
            <a:avLst/>
          </a:prstGeom>
          <a:noFill/>
          <a:ln>
            <a:noFill/>
          </a:ln>
        </p:spPr>
        <p:txBody>
          <a:bodyPr spcFirstLastPara="1" wrap="square" lIns="0" tIns="0" rIns="0" bIns="0" anchor="t" anchorCtr="0">
            <a:normAutofit/>
          </a:bodyPr>
          <a:lstStyle/>
          <a:p>
            <a:pPr marL="0" marR="0" lvl="0" indent="0" algn="r" rtl="0">
              <a:lnSpc>
                <a:spcPct val="100000"/>
              </a:lnSpc>
              <a:spcBef>
                <a:spcPts val="0"/>
              </a:spcBef>
              <a:spcAft>
                <a:spcPts val="0"/>
              </a:spcAft>
              <a:buClr>
                <a:schemeClr val="lt1"/>
              </a:buClr>
              <a:buSzPts val="3200"/>
              <a:buFont typeface="Rockwell"/>
              <a:buNone/>
            </a:pPr>
            <a:r>
              <a:rPr lang="en-US" sz="3200" b="0" i="0" u="none" strike="noStrike" cap="none">
                <a:solidFill>
                  <a:schemeClr val="lt1"/>
                </a:solidFill>
                <a:latin typeface="Rockwell"/>
                <a:ea typeface="Rockwell"/>
                <a:cs typeface="Rockwell"/>
                <a:sym typeface="Rockwell"/>
              </a:rPr>
              <a:t>Daniel</a:t>
            </a:r>
            <a:endParaRPr sz="3200" b="0" i="0" u="none" strike="noStrike" cap="none">
              <a:solidFill>
                <a:schemeClr val="lt1"/>
              </a:solidFill>
              <a:latin typeface="Rockwell"/>
              <a:ea typeface="Rockwell"/>
              <a:cs typeface="Rockwell"/>
              <a:sym typeface="Rockwe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128a983ce3a_0_128"/>
          <p:cNvSpPr txBox="1">
            <a:spLocks noGrp="1"/>
          </p:cNvSpPr>
          <p:nvPr>
            <p:ph type="title"/>
          </p:nvPr>
        </p:nvSpPr>
        <p:spPr>
          <a:xfrm>
            <a:off x="720000" y="313425"/>
            <a:ext cx="6109500" cy="6192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lt1"/>
              </a:buClr>
              <a:buSzPts val="3200"/>
              <a:buFont typeface="Rockwell"/>
              <a:buNone/>
            </a:pPr>
            <a:r>
              <a:rPr lang="en-US"/>
              <a:t>Looking Back – Living Forward</a:t>
            </a:r>
            <a:endParaRPr/>
          </a:p>
        </p:txBody>
      </p:sp>
      <p:sp>
        <p:nvSpPr>
          <p:cNvPr id="189" name="Google Shape;189;g128a983ce3a_0_128"/>
          <p:cNvSpPr txBox="1">
            <a:spLocks noGrp="1"/>
          </p:cNvSpPr>
          <p:nvPr>
            <p:ph type="body" idx="1"/>
          </p:nvPr>
        </p:nvSpPr>
        <p:spPr>
          <a:xfrm>
            <a:off x="422250" y="1383250"/>
            <a:ext cx="11400900" cy="52272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1900"/>
              </a:spcBef>
              <a:spcAft>
                <a:spcPts val="0"/>
              </a:spcAft>
              <a:buSzPts val="1100"/>
              <a:buNone/>
            </a:pPr>
            <a:r>
              <a:rPr lang="en-US" sz="1400" b="1">
                <a:latin typeface="Rockwell"/>
                <a:ea typeface="Rockwell"/>
                <a:cs typeface="Rockwell"/>
                <a:sym typeface="Rockwell"/>
              </a:rPr>
              <a:t>11</a:t>
            </a:r>
            <a:r>
              <a:rPr lang="en-US" sz="2800" b="1">
                <a:latin typeface="Rockwell"/>
                <a:ea typeface="Rockwell"/>
                <a:cs typeface="Rockwell"/>
                <a:sym typeface="Rockwell"/>
              </a:rPr>
              <a:t> </a:t>
            </a:r>
            <a:r>
              <a:rPr lang="en-US" sz="2800">
                <a:latin typeface="Rockwell"/>
                <a:ea typeface="Rockwell"/>
                <a:cs typeface="Rockwell"/>
                <a:sym typeface="Rockwell"/>
              </a:rPr>
              <a:t>Daniel then said to the guard whom the chief official had appointed over Daniel, Hananiah, Mishael and Azariah, </a:t>
            </a:r>
            <a:r>
              <a:rPr lang="en-US" sz="1400" b="1">
                <a:latin typeface="Rockwell"/>
                <a:ea typeface="Rockwell"/>
                <a:cs typeface="Rockwell"/>
                <a:sym typeface="Rockwell"/>
              </a:rPr>
              <a:t>12</a:t>
            </a:r>
            <a:r>
              <a:rPr lang="en-US" sz="2800" b="1">
                <a:latin typeface="Rockwell"/>
                <a:ea typeface="Rockwell"/>
                <a:cs typeface="Rockwell"/>
                <a:sym typeface="Rockwell"/>
              </a:rPr>
              <a:t> </a:t>
            </a:r>
            <a:r>
              <a:rPr lang="en-US" sz="2800">
                <a:latin typeface="Rockwell"/>
                <a:ea typeface="Rockwell"/>
                <a:cs typeface="Rockwell"/>
                <a:sym typeface="Rockwell"/>
              </a:rPr>
              <a:t>“Please test your servants for ten days: Give us nothing but vegetables to eat and water to drink. </a:t>
            </a:r>
            <a:r>
              <a:rPr lang="en-US" sz="1400" b="1">
                <a:latin typeface="Rockwell"/>
                <a:ea typeface="Rockwell"/>
                <a:cs typeface="Rockwell"/>
                <a:sym typeface="Rockwell"/>
              </a:rPr>
              <a:t>13</a:t>
            </a:r>
            <a:r>
              <a:rPr lang="en-US" sz="2800" b="1">
                <a:latin typeface="Rockwell"/>
                <a:ea typeface="Rockwell"/>
                <a:cs typeface="Rockwell"/>
                <a:sym typeface="Rockwell"/>
              </a:rPr>
              <a:t> </a:t>
            </a:r>
            <a:r>
              <a:rPr lang="en-US" sz="2800">
                <a:latin typeface="Rockwell"/>
                <a:ea typeface="Rockwell"/>
                <a:cs typeface="Rockwell"/>
                <a:sym typeface="Rockwell"/>
              </a:rPr>
              <a:t>Then compare our appearance with that of the young men who eat the royal food, and treat your servants in accordance with what you see.” </a:t>
            </a:r>
            <a:r>
              <a:rPr lang="en-US" sz="1400" b="1">
                <a:latin typeface="Rockwell"/>
                <a:ea typeface="Rockwell"/>
                <a:cs typeface="Rockwell"/>
                <a:sym typeface="Rockwell"/>
              </a:rPr>
              <a:t>14 </a:t>
            </a:r>
            <a:r>
              <a:rPr lang="en-US" sz="2800">
                <a:latin typeface="Rockwell"/>
                <a:ea typeface="Rockwell"/>
                <a:cs typeface="Rockwell"/>
                <a:sym typeface="Rockwell"/>
              </a:rPr>
              <a:t>So he agreed to this and tested them for ten days.</a:t>
            </a:r>
            <a:endParaRPr sz="2800">
              <a:latin typeface="Rockwell"/>
              <a:ea typeface="Rockwell"/>
              <a:cs typeface="Rockwell"/>
              <a:sym typeface="Rockwell"/>
            </a:endParaRPr>
          </a:p>
          <a:p>
            <a:pPr marL="0" lvl="0" indent="0" algn="l" rtl="0">
              <a:lnSpc>
                <a:spcPct val="115000"/>
              </a:lnSpc>
              <a:spcBef>
                <a:spcPts val="1900"/>
              </a:spcBef>
              <a:spcAft>
                <a:spcPts val="1900"/>
              </a:spcAft>
              <a:buSzPts val="1100"/>
              <a:buNone/>
            </a:pPr>
            <a:r>
              <a:rPr lang="en-US" sz="1400" b="1">
                <a:latin typeface="Rockwell"/>
                <a:ea typeface="Rockwell"/>
                <a:cs typeface="Rockwell"/>
                <a:sym typeface="Rockwell"/>
              </a:rPr>
              <a:t>15</a:t>
            </a:r>
            <a:r>
              <a:rPr lang="en-US" sz="2800" b="1">
                <a:latin typeface="Rockwell"/>
                <a:ea typeface="Rockwell"/>
                <a:cs typeface="Rockwell"/>
                <a:sym typeface="Rockwell"/>
              </a:rPr>
              <a:t> </a:t>
            </a:r>
            <a:r>
              <a:rPr lang="en-US" sz="2800">
                <a:solidFill>
                  <a:srgbClr val="FFFF00"/>
                </a:solidFill>
                <a:latin typeface="Rockwell"/>
                <a:ea typeface="Rockwell"/>
                <a:cs typeface="Rockwell"/>
                <a:sym typeface="Rockwell"/>
              </a:rPr>
              <a:t>At the end of the ten days they looked healthier and better nourished than any of the young men who ate the royal food. </a:t>
            </a:r>
            <a:r>
              <a:rPr lang="en-US" sz="1400" b="1">
                <a:solidFill>
                  <a:srgbClr val="FFFF00"/>
                </a:solidFill>
                <a:latin typeface="Rockwell"/>
                <a:ea typeface="Rockwell"/>
                <a:cs typeface="Rockwell"/>
                <a:sym typeface="Rockwell"/>
              </a:rPr>
              <a:t>16</a:t>
            </a:r>
            <a:r>
              <a:rPr lang="en-US" sz="2800" b="1">
                <a:solidFill>
                  <a:srgbClr val="FFFF00"/>
                </a:solidFill>
                <a:latin typeface="Rockwell"/>
                <a:ea typeface="Rockwell"/>
                <a:cs typeface="Rockwell"/>
                <a:sym typeface="Rockwell"/>
              </a:rPr>
              <a:t> </a:t>
            </a:r>
            <a:r>
              <a:rPr lang="en-US" sz="2800">
                <a:solidFill>
                  <a:srgbClr val="FFFF00"/>
                </a:solidFill>
                <a:latin typeface="Rockwell"/>
                <a:ea typeface="Rockwell"/>
                <a:cs typeface="Rockwell"/>
                <a:sym typeface="Rockwell"/>
              </a:rPr>
              <a:t>So the guard took away their choice food and the wine they were to drink and gave them vegetables instead.</a:t>
            </a:r>
            <a:endParaRPr sz="2800">
              <a:solidFill>
                <a:srgbClr val="FFFF00"/>
              </a:solidFill>
            </a:endParaRPr>
          </a:p>
        </p:txBody>
      </p:sp>
      <p:sp>
        <p:nvSpPr>
          <p:cNvPr id="190" name="Google Shape;190;g128a983ce3a_0_128"/>
          <p:cNvSpPr txBox="1"/>
          <p:nvPr/>
        </p:nvSpPr>
        <p:spPr>
          <a:xfrm>
            <a:off x="9601200" y="313425"/>
            <a:ext cx="1870800" cy="619200"/>
          </a:xfrm>
          <a:prstGeom prst="rect">
            <a:avLst/>
          </a:prstGeom>
          <a:noFill/>
          <a:ln>
            <a:noFill/>
          </a:ln>
        </p:spPr>
        <p:txBody>
          <a:bodyPr spcFirstLastPara="1" wrap="square" lIns="0" tIns="0" rIns="0" bIns="0" anchor="t" anchorCtr="0">
            <a:normAutofit/>
          </a:bodyPr>
          <a:lstStyle/>
          <a:p>
            <a:pPr marL="0" marR="0" lvl="0" indent="0" algn="r" rtl="0">
              <a:lnSpc>
                <a:spcPct val="100000"/>
              </a:lnSpc>
              <a:spcBef>
                <a:spcPts val="0"/>
              </a:spcBef>
              <a:spcAft>
                <a:spcPts val="0"/>
              </a:spcAft>
              <a:buClr>
                <a:schemeClr val="lt1"/>
              </a:buClr>
              <a:buSzPts val="3200"/>
              <a:buFont typeface="Rockwell"/>
              <a:buNone/>
            </a:pPr>
            <a:r>
              <a:rPr lang="en-US" sz="3200" b="0" i="0" u="none" strike="noStrike" cap="none">
                <a:solidFill>
                  <a:schemeClr val="lt1"/>
                </a:solidFill>
                <a:latin typeface="Rockwell"/>
                <a:ea typeface="Rockwell"/>
                <a:cs typeface="Rockwell"/>
                <a:sym typeface="Rockwell"/>
              </a:rPr>
              <a:t>Daniel</a:t>
            </a:r>
            <a:endParaRPr sz="3200" b="0" i="0" u="none" strike="noStrike" cap="none">
              <a:solidFill>
                <a:schemeClr val="lt1"/>
              </a:solidFill>
              <a:latin typeface="Rockwell"/>
              <a:ea typeface="Rockwell"/>
              <a:cs typeface="Rockwell"/>
              <a:sym typeface="Rockwe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g128a983ce3a_0_134"/>
          <p:cNvSpPr txBox="1">
            <a:spLocks noGrp="1"/>
          </p:cNvSpPr>
          <p:nvPr>
            <p:ph type="title"/>
          </p:nvPr>
        </p:nvSpPr>
        <p:spPr>
          <a:xfrm>
            <a:off x="705425" y="298850"/>
            <a:ext cx="6109500" cy="6192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lt1"/>
              </a:buClr>
              <a:buSzPts val="3200"/>
              <a:buFont typeface="Rockwell"/>
              <a:buNone/>
            </a:pPr>
            <a:r>
              <a:rPr lang="en-US"/>
              <a:t>Looking Back – Living Forward</a:t>
            </a:r>
            <a:endParaRPr/>
          </a:p>
        </p:txBody>
      </p:sp>
      <p:sp>
        <p:nvSpPr>
          <p:cNvPr id="196" name="Google Shape;196;g128a983ce3a_0_134"/>
          <p:cNvSpPr txBox="1">
            <a:spLocks noGrp="1"/>
          </p:cNvSpPr>
          <p:nvPr>
            <p:ph type="body" idx="1"/>
          </p:nvPr>
        </p:nvSpPr>
        <p:spPr>
          <a:xfrm>
            <a:off x="174725" y="1248000"/>
            <a:ext cx="11881500" cy="46959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1900"/>
              </a:spcBef>
              <a:spcAft>
                <a:spcPts val="0"/>
              </a:spcAft>
              <a:buSzPts val="1100"/>
              <a:buNone/>
            </a:pPr>
            <a:r>
              <a:rPr lang="en-US" sz="1400" b="1">
                <a:latin typeface="Rockwell"/>
                <a:ea typeface="Rockwell"/>
                <a:cs typeface="Rockwell"/>
                <a:sym typeface="Rockwell"/>
              </a:rPr>
              <a:t>17</a:t>
            </a:r>
            <a:r>
              <a:rPr lang="en-US" sz="2700" b="1">
                <a:latin typeface="Rockwell"/>
                <a:ea typeface="Rockwell"/>
                <a:cs typeface="Rockwell"/>
                <a:sym typeface="Rockwell"/>
              </a:rPr>
              <a:t> </a:t>
            </a:r>
            <a:r>
              <a:rPr lang="en-US" sz="2700">
                <a:solidFill>
                  <a:srgbClr val="FFFF00"/>
                </a:solidFill>
                <a:latin typeface="Rockwell"/>
                <a:ea typeface="Rockwell"/>
                <a:cs typeface="Rockwell"/>
                <a:sym typeface="Rockwell"/>
              </a:rPr>
              <a:t>To these four young men God gave knowledge and understanding of all kinds of literature and learning. And Daniel could understand visions and dreams of all kinds.</a:t>
            </a:r>
            <a:endParaRPr sz="2700">
              <a:solidFill>
                <a:srgbClr val="FFFF00"/>
              </a:solidFill>
              <a:latin typeface="Rockwell"/>
              <a:ea typeface="Rockwell"/>
              <a:cs typeface="Rockwell"/>
              <a:sym typeface="Rockwell"/>
            </a:endParaRPr>
          </a:p>
          <a:p>
            <a:pPr marL="0" lvl="0" indent="0" algn="l" rtl="0">
              <a:lnSpc>
                <a:spcPct val="115000"/>
              </a:lnSpc>
              <a:spcBef>
                <a:spcPts val="1900"/>
              </a:spcBef>
              <a:spcAft>
                <a:spcPts val="0"/>
              </a:spcAft>
              <a:buSzPts val="1100"/>
              <a:buNone/>
            </a:pPr>
            <a:r>
              <a:rPr lang="en-US" sz="1300" b="1">
                <a:latin typeface="Rockwell"/>
                <a:ea typeface="Rockwell"/>
                <a:cs typeface="Rockwell"/>
                <a:sym typeface="Rockwell"/>
              </a:rPr>
              <a:t>18</a:t>
            </a:r>
            <a:r>
              <a:rPr lang="en-US" sz="2700" b="1">
                <a:latin typeface="Rockwell"/>
                <a:ea typeface="Rockwell"/>
                <a:cs typeface="Rockwell"/>
                <a:sym typeface="Rockwell"/>
              </a:rPr>
              <a:t> </a:t>
            </a:r>
            <a:r>
              <a:rPr lang="en-US" sz="2700">
                <a:latin typeface="Rockwell"/>
                <a:ea typeface="Rockwell"/>
                <a:cs typeface="Rockwell"/>
                <a:sym typeface="Rockwell"/>
              </a:rPr>
              <a:t>At the end of the time set by the king to bring them into his service, the chief official presented them to Nebuchadnezzar.</a:t>
            </a:r>
            <a:r>
              <a:rPr lang="en-US" sz="1300" b="1">
                <a:latin typeface="Rockwell"/>
                <a:ea typeface="Rockwell"/>
                <a:cs typeface="Rockwell"/>
                <a:sym typeface="Rockwell"/>
              </a:rPr>
              <a:t>19</a:t>
            </a:r>
            <a:r>
              <a:rPr lang="en-US" sz="2700" b="1">
                <a:latin typeface="Rockwell"/>
                <a:ea typeface="Rockwell"/>
                <a:cs typeface="Rockwell"/>
                <a:sym typeface="Rockwell"/>
              </a:rPr>
              <a:t> </a:t>
            </a:r>
            <a:r>
              <a:rPr lang="en-US" sz="2700">
                <a:latin typeface="Rockwell"/>
                <a:ea typeface="Rockwell"/>
                <a:cs typeface="Rockwell"/>
                <a:sym typeface="Rockwell"/>
              </a:rPr>
              <a:t>The king talked with them, and he found none equal to Daniel, Hananiah, Mishael and Azariah; so they entered the king’s service. </a:t>
            </a:r>
            <a:r>
              <a:rPr lang="en-US" sz="1300" b="1">
                <a:latin typeface="Rockwell"/>
                <a:ea typeface="Rockwell"/>
                <a:cs typeface="Rockwell"/>
                <a:sym typeface="Rockwell"/>
              </a:rPr>
              <a:t>20</a:t>
            </a:r>
            <a:r>
              <a:rPr lang="en-US" sz="2700" b="1">
                <a:latin typeface="Rockwell"/>
                <a:ea typeface="Rockwell"/>
                <a:cs typeface="Rockwell"/>
                <a:sym typeface="Rockwell"/>
              </a:rPr>
              <a:t> </a:t>
            </a:r>
            <a:r>
              <a:rPr lang="en-US" sz="2700">
                <a:latin typeface="Rockwell"/>
                <a:ea typeface="Rockwell"/>
                <a:cs typeface="Rockwell"/>
                <a:sym typeface="Rockwell"/>
              </a:rPr>
              <a:t>In every matter of wisdom and understanding about which the king questioned them, he found them ten times better than all the magicians and enchanters in his whole kingdom.</a:t>
            </a:r>
            <a:endParaRPr sz="2700">
              <a:latin typeface="Rockwell"/>
              <a:ea typeface="Rockwell"/>
              <a:cs typeface="Rockwell"/>
              <a:sym typeface="Rockwell"/>
            </a:endParaRPr>
          </a:p>
          <a:p>
            <a:pPr marL="0" lvl="0" indent="0" algn="l" rtl="0">
              <a:lnSpc>
                <a:spcPct val="115000"/>
              </a:lnSpc>
              <a:spcBef>
                <a:spcPts val="1900"/>
              </a:spcBef>
              <a:spcAft>
                <a:spcPts val="1900"/>
              </a:spcAft>
              <a:buSzPts val="1100"/>
              <a:buNone/>
            </a:pPr>
            <a:r>
              <a:rPr lang="en-US" sz="1300" b="1">
                <a:latin typeface="Rockwell"/>
                <a:ea typeface="Rockwell"/>
                <a:cs typeface="Rockwell"/>
                <a:sym typeface="Rockwell"/>
              </a:rPr>
              <a:t>21</a:t>
            </a:r>
            <a:r>
              <a:rPr lang="en-US" sz="2700" b="1">
                <a:latin typeface="Rockwell"/>
                <a:ea typeface="Rockwell"/>
                <a:cs typeface="Rockwell"/>
                <a:sym typeface="Rockwell"/>
              </a:rPr>
              <a:t> </a:t>
            </a:r>
            <a:r>
              <a:rPr lang="en-US" sz="2700">
                <a:latin typeface="Rockwell"/>
                <a:ea typeface="Rockwell"/>
                <a:cs typeface="Rockwell"/>
                <a:sym typeface="Rockwell"/>
              </a:rPr>
              <a:t>And Daniel remained there until the first year of King Cyrus.</a:t>
            </a:r>
            <a:endParaRPr sz="2700"/>
          </a:p>
        </p:txBody>
      </p:sp>
      <p:sp>
        <p:nvSpPr>
          <p:cNvPr id="197" name="Google Shape;197;g128a983ce3a_0_134"/>
          <p:cNvSpPr txBox="1"/>
          <p:nvPr/>
        </p:nvSpPr>
        <p:spPr>
          <a:xfrm>
            <a:off x="9601200" y="298850"/>
            <a:ext cx="1870800" cy="619200"/>
          </a:xfrm>
          <a:prstGeom prst="rect">
            <a:avLst/>
          </a:prstGeom>
          <a:noFill/>
          <a:ln>
            <a:noFill/>
          </a:ln>
        </p:spPr>
        <p:txBody>
          <a:bodyPr spcFirstLastPara="1" wrap="square" lIns="0" tIns="0" rIns="0" bIns="0" anchor="t" anchorCtr="0">
            <a:normAutofit/>
          </a:bodyPr>
          <a:lstStyle/>
          <a:p>
            <a:pPr marL="0" marR="0" lvl="0" indent="0" algn="r" rtl="0">
              <a:lnSpc>
                <a:spcPct val="100000"/>
              </a:lnSpc>
              <a:spcBef>
                <a:spcPts val="0"/>
              </a:spcBef>
              <a:spcAft>
                <a:spcPts val="0"/>
              </a:spcAft>
              <a:buClr>
                <a:schemeClr val="lt1"/>
              </a:buClr>
              <a:buSzPts val="3200"/>
              <a:buFont typeface="Rockwell"/>
              <a:buNone/>
            </a:pPr>
            <a:r>
              <a:rPr lang="en-US" sz="3200" b="0" i="0" u="none" strike="noStrike" cap="none">
                <a:solidFill>
                  <a:schemeClr val="lt1"/>
                </a:solidFill>
                <a:latin typeface="Rockwell"/>
                <a:ea typeface="Rockwell"/>
                <a:cs typeface="Rockwell"/>
                <a:sym typeface="Rockwell"/>
              </a:rPr>
              <a:t>Daniel</a:t>
            </a:r>
            <a:endParaRPr sz="3200" b="0" i="0" u="none" strike="noStrike" cap="none">
              <a:solidFill>
                <a:schemeClr val="lt1"/>
              </a:solidFill>
              <a:latin typeface="Rockwell"/>
              <a:ea typeface="Rockwell"/>
              <a:cs typeface="Rockwell"/>
              <a:sym typeface="Rockwe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g128a983ce3a_0_140"/>
          <p:cNvSpPr txBox="1">
            <a:spLocks noGrp="1"/>
          </p:cNvSpPr>
          <p:nvPr>
            <p:ph type="title"/>
          </p:nvPr>
        </p:nvSpPr>
        <p:spPr>
          <a:xfrm>
            <a:off x="705425" y="298850"/>
            <a:ext cx="6109500" cy="6192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lt1"/>
              </a:buClr>
              <a:buSzPts val="3200"/>
              <a:buFont typeface="Rockwell"/>
              <a:buNone/>
            </a:pPr>
            <a:r>
              <a:rPr lang="en-US"/>
              <a:t>Looking Back – Living Forward</a:t>
            </a:r>
            <a:endParaRPr/>
          </a:p>
        </p:txBody>
      </p:sp>
      <p:sp>
        <p:nvSpPr>
          <p:cNvPr id="203" name="Google Shape;203;g128a983ce3a_0_140"/>
          <p:cNvSpPr txBox="1">
            <a:spLocks noGrp="1"/>
          </p:cNvSpPr>
          <p:nvPr>
            <p:ph type="body" idx="1"/>
          </p:nvPr>
        </p:nvSpPr>
        <p:spPr>
          <a:xfrm>
            <a:off x="174725" y="1248000"/>
            <a:ext cx="11881500" cy="46959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1900"/>
              </a:spcBef>
              <a:spcAft>
                <a:spcPts val="0"/>
              </a:spcAft>
              <a:buSzPts val="1100"/>
              <a:buNone/>
            </a:pPr>
            <a:r>
              <a:rPr lang="en-US" sz="1400" b="1">
                <a:latin typeface="Rockwell"/>
                <a:ea typeface="Rockwell"/>
                <a:cs typeface="Rockwell"/>
                <a:sym typeface="Rockwell"/>
              </a:rPr>
              <a:t>17</a:t>
            </a:r>
            <a:r>
              <a:rPr lang="en-US" sz="2800" b="1">
                <a:latin typeface="Rockwell"/>
                <a:ea typeface="Rockwell"/>
                <a:cs typeface="Rockwell"/>
                <a:sym typeface="Rockwell"/>
              </a:rPr>
              <a:t> </a:t>
            </a:r>
            <a:r>
              <a:rPr lang="en-US" sz="2700">
                <a:latin typeface="Rockwell"/>
                <a:ea typeface="Rockwell"/>
                <a:cs typeface="Rockwell"/>
                <a:sym typeface="Rockwell"/>
              </a:rPr>
              <a:t>To these four young men God gave knowledge and understanding of all kinds of literature and learning. And Daniel could understand visions and dreams of all kinds.</a:t>
            </a:r>
            <a:endParaRPr sz="2700">
              <a:latin typeface="Rockwell"/>
              <a:ea typeface="Rockwell"/>
              <a:cs typeface="Rockwell"/>
              <a:sym typeface="Rockwell"/>
            </a:endParaRPr>
          </a:p>
          <a:p>
            <a:pPr marL="0" lvl="0" indent="0" algn="l" rtl="0">
              <a:lnSpc>
                <a:spcPct val="115000"/>
              </a:lnSpc>
              <a:spcBef>
                <a:spcPts val="1900"/>
              </a:spcBef>
              <a:spcAft>
                <a:spcPts val="0"/>
              </a:spcAft>
              <a:buSzPts val="1100"/>
              <a:buNone/>
            </a:pPr>
            <a:r>
              <a:rPr lang="en-US" sz="1300" b="1">
                <a:latin typeface="Rockwell"/>
                <a:ea typeface="Rockwell"/>
                <a:cs typeface="Rockwell"/>
                <a:sym typeface="Rockwell"/>
              </a:rPr>
              <a:t>18</a:t>
            </a:r>
            <a:r>
              <a:rPr lang="en-US" sz="2700" b="1">
                <a:latin typeface="Rockwell"/>
                <a:ea typeface="Rockwell"/>
                <a:cs typeface="Rockwell"/>
                <a:sym typeface="Rockwell"/>
              </a:rPr>
              <a:t> </a:t>
            </a:r>
            <a:r>
              <a:rPr lang="en-US" sz="2700">
                <a:latin typeface="Rockwell"/>
                <a:ea typeface="Rockwell"/>
                <a:cs typeface="Rockwell"/>
                <a:sym typeface="Rockwell"/>
              </a:rPr>
              <a:t>At the end of the time set by the king to bring them into his service, the chief official presented them to Nebuchadnezzar.</a:t>
            </a:r>
            <a:r>
              <a:rPr lang="en-US" sz="1300" b="1">
                <a:latin typeface="Rockwell"/>
                <a:ea typeface="Rockwell"/>
                <a:cs typeface="Rockwell"/>
                <a:sym typeface="Rockwell"/>
              </a:rPr>
              <a:t>19</a:t>
            </a:r>
            <a:r>
              <a:rPr lang="en-US" sz="2700" b="1">
                <a:latin typeface="Rockwell"/>
                <a:ea typeface="Rockwell"/>
                <a:cs typeface="Rockwell"/>
                <a:sym typeface="Rockwell"/>
              </a:rPr>
              <a:t> </a:t>
            </a:r>
            <a:r>
              <a:rPr lang="en-US" sz="2700">
                <a:solidFill>
                  <a:srgbClr val="FFFF00"/>
                </a:solidFill>
                <a:latin typeface="Rockwell"/>
                <a:ea typeface="Rockwell"/>
                <a:cs typeface="Rockwell"/>
                <a:sym typeface="Rockwell"/>
              </a:rPr>
              <a:t>The king talked with them, and he found none equal to Daniel, Hananiah, Mishael and Azariah; so they entered the king’s service. </a:t>
            </a:r>
            <a:r>
              <a:rPr lang="en-US" sz="1300" b="1">
                <a:solidFill>
                  <a:srgbClr val="FFFF00"/>
                </a:solidFill>
                <a:latin typeface="Rockwell"/>
                <a:ea typeface="Rockwell"/>
                <a:cs typeface="Rockwell"/>
                <a:sym typeface="Rockwell"/>
              </a:rPr>
              <a:t>20</a:t>
            </a:r>
            <a:r>
              <a:rPr lang="en-US" sz="2700" b="1">
                <a:solidFill>
                  <a:srgbClr val="FFFF00"/>
                </a:solidFill>
                <a:latin typeface="Rockwell"/>
                <a:ea typeface="Rockwell"/>
                <a:cs typeface="Rockwell"/>
                <a:sym typeface="Rockwell"/>
              </a:rPr>
              <a:t> </a:t>
            </a:r>
            <a:r>
              <a:rPr lang="en-US" sz="2700">
                <a:solidFill>
                  <a:srgbClr val="FFFF00"/>
                </a:solidFill>
                <a:latin typeface="Rockwell"/>
                <a:ea typeface="Rockwell"/>
                <a:cs typeface="Rockwell"/>
                <a:sym typeface="Rockwell"/>
              </a:rPr>
              <a:t>In every matter of wisdom and understanding about which the king questioned them, he found them ten times better than all the magicians and enchanters in his whole kingdom.</a:t>
            </a:r>
            <a:endParaRPr sz="2700">
              <a:solidFill>
                <a:srgbClr val="FFFF00"/>
              </a:solidFill>
              <a:latin typeface="Rockwell"/>
              <a:ea typeface="Rockwell"/>
              <a:cs typeface="Rockwell"/>
              <a:sym typeface="Rockwell"/>
            </a:endParaRPr>
          </a:p>
          <a:p>
            <a:pPr marL="0" lvl="0" indent="0" algn="l" rtl="0">
              <a:lnSpc>
                <a:spcPct val="115000"/>
              </a:lnSpc>
              <a:spcBef>
                <a:spcPts val="1900"/>
              </a:spcBef>
              <a:spcAft>
                <a:spcPts val="1900"/>
              </a:spcAft>
              <a:buSzPts val="1100"/>
              <a:buNone/>
            </a:pPr>
            <a:r>
              <a:rPr lang="en-US" sz="1300" b="1">
                <a:latin typeface="Rockwell"/>
                <a:ea typeface="Rockwell"/>
                <a:cs typeface="Rockwell"/>
                <a:sym typeface="Rockwell"/>
              </a:rPr>
              <a:t>21</a:t>
            </a:r>
            <a:r>
              <a:rPr lang="en-US" sz="2700" b="1">
                <a:latin typeface="Rockwell"/>
                <a:ea typeface="Rockwell"/>
                <a:cs typeface="Rockwell"/>
                <a:sym typeface="Rockwell"/>
              </a:rPr>
              <a:t> </a:t>
            </a:r>
            <a:r>
              <a:rPr lang="en-US" sz="2700">
                <a:latin typeface="Rockwell"/>
                <a:ea typeface="Rockwell"/>
                <a:cs typeface="Rockwell"/>
                <a:sym typeface="Rockwell"/>
              </a:rPr>
              <a:t>And Daniel remained there until the first year of King Cyrus.</a:t>
            </a:r>
            <a:endParaRPr sz="2700"/>
          </a:p>
        </p:txBody>
      </p:sp>
      <p:sp>
        <p:nvSpPr>
          <p:cNvPr id="204" name="Google Shape;204;g128a983ce3a_0_140"/>
          <p:cNvSpPr txBox="1"/>
          <p:nvPr/>
        </p:nvSpPr>
        <p:spPr>
          <a:xfrm>
            <a:off x="9601200" y="298850"/>
            <a:ext cx="1870800" cy="619200"/>
          </a:xfrm>
          <a:prstGeom prst="rect">
            <a:avLst/>
          </a:prstGeom>
          <a:noFill/>
          <a:ln>
            <a:noFill/>
          </a:ln>
        </p:spPr>
        <p:txBody>
          <a:bodyPr spcFirstLastPara="1" wrap="square" lIns="0" tIns="0" rIns="0" bIns="0" anchor="t" anchorCtr="0">
            <a:normAutofit/>
          </a:bodyPr>
          <a:lstStyle/>
          <a:p>
            <a:pPr marL="0" marR="0" lvl="0" indent="0" algn="r" rtl="0">
              <a:lnSpc>
                <a:spcPct val="100000"/>
              </a:lnSpc>
              <a:spcBef>
                <a:spcPts val="0"/>
              </a:spcBef>
              <a:spcAft>
                <a:spcPts val="0"/>
              </a:spcAft>
              <a:buClr>
                <a:schemeClr val="lt1"/>
              </a:buClr>
              <a:buSzPts val="3200"/>
              <a:buFont typeface="Rockwell"/>
              <a:buNone/>
            </a:pPr>
            <a:r>
              <a:rPr lang="en-US" sz="3200" b="0" i="0" u="none" strike="noStrike" cap="none">
                <a:solidFill>
                  <a:schemeClr val="lt1"/>
                </a:solidFill>
                <a:latin typeface="Rockwell"/>
                <a:ea typeface="Rockwell"/>
                <a:cs typeface="Rockwell"/>
                <a:sym typeface="Rockwell"/>
              </a:rPr>
              <a:t>Daniel</a:t>
            </a:r>
            <a:endParaRPr sz="3200" b="0" i="0" u="none" strike="noStrike" cap="none">
              <a:solidFill>
                <a:schemeClr val="lt1"/>
              </a:solidFill>
              <a:latin typeface="Rockwell"/>
              <a:ea typeface="Rockwell"/>
              <a:cs typeface="Rockwell"/>
              <a:sym typeface="Rockwe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g128a983ce3a_0_67"/>
          <p:cNvSpPr txBox="1">
            <a:spLocks noGrp="1"/>
          </p:cNvSpPr>
          <p:nvPr>
            <p:ph type="title"/>
          </p:nvPr>
        </p:nvSpPr>
        <p:spPr>
          <a:xfrm>
            <a:off x="720000" y="386250"/>
            <a:ext cx="6109500" cy="6192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lt1"/>
              </a:buClr>
              <a:buSzPts val="3200"/>
              <a:buFont typeface="Rockwell"/>
              <a:buNone/>
            </a:pPr>
            <a:r>
              <a:rPr lang="en-US"/>
              <a:t>Looking Back – Living Forward</a:t>
            </a:r>
            <a:endParaRPr/>
          </a:p>
        </p:txBody>
      </p:sp>
      <p:sp>
        <p:nvSpPr>
          <p:cNvPr id="210" name="Google Shape;210;g128a983ce3a_0_67"/>
          <p:cNvSpPr txBox="1">
            <a:spLocks noGrp="1"/>
          </p:cNvSpPr>
          <p:nvPr>
            <p:ph type="body" idx="1"/>
          </p:nvPr>
        </p:nvSpPr>
        <p:spPr>
          <a:xfrm>
            <a:off x="946425" y="1921975"/>
            <a:ext cx="10501800" cy="4317000"/>
          </a:xfrm>
          <a:prstGeom prst="rect">
            <a:avLst/>
          </a:prstGeom>
          <a:noFill/>
          <a:ln>
            <a:noFill/>
          </a:ln>
        </p:spPr>
        <p:txBody>
          <a:bodyPr spcFirstLastPara="1" wrap="square" lIns="0" tIns="0" rIns="0" bIns="0" anchor="t" anchorCtr="0">
            <a:normAutofit/>
          </a:bodyPr>
          <a:lstStyle/>
          <a:p>
            <a:pPr marL="228600" lvl="0" indent="-101600" algn="l" rtl="0">
              <a:lnSpc>
                <a:spcPct val="120000"/>
              </a:lnSpc>
              <a:spcBef>
                <a:spcPts val="0"/>
              </a:spcBef>
              <a:spcAft>
                <a:spcPts val="0"/>
              </a:spcAft>
              <a:buSzPts val="2000"/>
              <a:buNone/>
            </a:pPr>
            <a:r>
              <a:rPr lang="en-US" sz="2800"/>
              <a:t>What can we learn:</a:t>
            </a:r>
            <a:endParaRPr sz="2800"/>
          </a:p>
          <a:p>
            <a:pPr marL="228600" lvl="0" indent="-101600" algn="l" rtl="0">
              <a:lnSpc>
                <a:spcPct val="120000"/>
              </a:lnSpc>
              <a:spcBef>
                <a:spcPts val="0"/>
              </a:spcBef>
              <a:spcAft>
                <a:spcPts val="0"/>
              </a:spcAft>
              <a:buSzPts val="2000"/>
              <a:buNone/>
            </a:pPr>
            <a:endParaRPr sz="2800"/>
          </a:p>
          <a:p>
            <a:pPr marL="457200" lvl="0" indent="-393700" algn="l" rtl="0">
              <a:lnSpc>
                <a:spcPct val="120000"/>
              </a:lnSpc>
              <a:spcBef>
                <a:spcPts val="0"/>
              </a:spcBef>
              <a:spcAft>
                <a:spcPts val="0"/>
              </a:spcAft>
              <a:buSzPts val="2600"/>
              <a:buChar char="●"/>
            </a:pPr>
            <a:r>
              <a:rPr lang="en-US" sz="2800"/>
              <a:t>God is always in control no matter how a situation looks</a:t>
            </a:r>
            <a:endParaRPr sz="2800"/>
          </a:p>
          <a:p>
            <a:pPr marL="457200" lvl="0" indent="-393700" algn="l" rtl="0">
              <a:lnSpc>
                <a:spcPct val="120000"/>
              </a:lnSpc>
              <a:spcBef>
                <a:spcPts val="0"/>
              </a:spcBef>
              <a:spcAft>
                <a:spcPts val="0"/>
              </a:spcAft>
              <a:buSzPts val="2600"/>
              <a:buChar char="●"/>
            </a:pPr>
            <a:r>
              <a:rPr lang="en-US" sz="2800"/>
              <a:t>Connect with those who will encourage us in our faith</a:t>
            </a:r>
            <a:endParaRPr sz="2800"/>
          </a:p>
          <a:p>
            <a:pPr marL="457200" lvl="0" indent="-393700" algn="l" rtl="0">
              <a:lnSpc>
                <a:spcPct val="120000"/>
              </a:lnSpc>
              <a:spcBef>
                <a:spcPts val="0"/>
              </a:spcBef>
              <a:spcAft>
                <a:spcPts val="0"/>
              </a:spcAft>
              <a:buSzPts val="2600"/>
              <a:buChar char="●"/>
            </a:pPr>
            <a:r>
              <a:rPr lang="en-US" sz="2800"/>
              <a:t>Seek a life of holiness</a:t>
            </a:r>
            <a:endParaRPr sz="2800"/>
          </a:p>
          <a:p>
            <a:pPr marL="457200" lvl="0" indent="-393700" algn="l" rtl="0">
              <a:lnSpc>
                <a:spcPct val="120000"/>
              </a:lnSpc>
              <a:spcBef>
                <a:spcPts val="0"/>
              </a:spcBef>
              <a:spcAft>
                <a:spcPts val="0"/>
              </a:spcAft>
              <a:buSzPts val="2600"/>
              <a:buChar char="●"/>
            </a:pPr>
            <a:r>
              <a:rPr lang="en-US" sz="2800"/>
              <a:t>Seek peaceful solutions to problems</a:t>
            </a:r>
            <a:endParaRPr sz="2800"/>
          </a:p>
          <a:p>
            <a:pPr marL="0" lvl="0" indent="0" algn="l" rtl="0">
              <a:lnSpc>
                <a:spcPct val="120000"/>
              </a:lnSpc>
              <a:spcBef>
                <a:spcPts val="0"/>
              </a:spcBef>
              <a:spcAft>
                <a:spcPts val="0"/>
              </a:spcAft>
              <a:buNone/>
            </a:pPr>
            <a:endParaRPr sz="2800"/>
          </a:p>
        </p:txBody>
      </p:sp>
      <p:sp>
        <p:nvSpPr>
          <p:cNvPr id="211" name="Google Shape;211;g128a983ce3a_0_67"/>
          <p:cNvSpPr txBox="1"/>
          <p:nvPr/>
        </p:nvSpPr>
        <p:spPr>
          <a:xfrm>
            <a:off x="9577500" y="386250"/>
            <a:ext cx="1870800" cy="619200"/>
          </a:xfrm>
          <a:prstGeom prst="rect">
            <a:avLst/>
          </a:prstGeom>
          <a:noFill/>
          <a:ln>
            <a:noFill/>
          </a:ln>
        </p:spPr>
        <p:txBody>
          <a:bodyPr spcFirstLastPara="1" wrap="square" lIns="0" tIns="0" rIns="0" bIns="0" anchor="t" anchorCtr="0">
            <a:normAutofit/>
          </a:bodyPr>
          <a:lstStyle/>
          <a:p>
            <a:pPr marL="0" marR="0" lvl="0" indent="0" algn="r" rtl="0">
              <a:lnSpc>
                <a:spcPct val="100000"/>
              </a:lnSpc>
              <a:spcBef>
                <a:spcPts val="0"/>
              </a:spcBef>
              <a:spcAft>
                <a:spcPts val="0"/>
              </a:spcAft>
              <a:buClr>
                <a:schemeClr val="lt1"/>
              </a:buClr>
              <a:buSzPts val="3200"/>
              <a:buFont typeface="Rockwell"/>
              <a:buNone/>
            </a:pPr>
            <a:r>
              <a:rPr lang="en-US" sz="3200" b="0" i="0" u="none" strike="noStrike" cap="none">
                <a:solidFill>
                  <a:schemeClr val="lt1"/>
                </a:solidFill>
                <a:latin typeface="Rockwell"/>
                <a:ea typeface="Rockwell"/>
                <a:cs typeface="Rockwell"/>
                <a:sym typeface="Rockwell"/>
              </a:rPr>
              <a:t>Daniel</a:t>
            </a:r>
            <a:endParaRPr sz="3200" b="0" i="0" u="none" strike="noStrike" cap="none">
              <a:solidFill>
                <a:schemeClr val="lt1"/>
              </a:solidFill>
              <a:latin typeface="Rockwell"/>
              <a:ea typeface="Rockwell"/>
              <a:cs typeface="Rockwell"/>
              <a:sym typeface="Rockwe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0">
                                            <p:txEl>
                                              <p:pRg st="0" end="0"/>
                                            </p:txEl>
                                          </p:spTgt>
                                        </p:tgtEl>
                                        <p:attrNameLst>
                                          <p:attrName>style.visibility</p:attrName>
                                        </p:attrNameLst>
                                      </p:cBhvr>
                                      <p:to>
                                        <p:strVal val="visible"/>
                                      </p:to>
                                    </p:set>
                                    <p:animEffect transition="in" filter="fade">
                                      <p:cBhvr>
                                        <p:cTn id="7" dur="1000"/>
                                        <p:tgtEl>
                                          <p:spTgt spid="2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0">
                                            <p:txEl>
                                              <p:pRg st="1" end="1"/>
                                            </p:txEl>
                                          </p:spTgt>
                                        </p:tgtEl>
                                        <p:attrNameLst>
                                          <p:attrName>style.visibility</p:attrName>
                                        </p:attrNameLst>
                                      </p:cBhvr>
                                      <p:to>
                                        <p:strVal val="visible"/>
                                      </p:to>
                                    </p:set>
                                    <p:animEffect transition="in" filter="fade">
                                      <p:cBhvr>
                                        <p:cTn id="12" dur="1000"/>
                                        <p:tgtEl>
                                          <p:spTgt spid="2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0">
                                            <p:txEl>
                                              <p:pRg st="2" end="2"/>
                                            </p:txEl>
                                          </p:spTgt>
                                        </p:tgtEl>
                                        <p:attrNameLst>
                                          <p:attrName>style.visibility</p:attrName>
                                        </p:attrNameLst>
                                      </p:cBhvr>
                                      <p:to>
                                        <p:strVal val="visible"/>
                                      </p:to>
                                    </p:set>
                                    <p:animEffect transition="in" filter="fade">
                                      <p:cBhvr>
                                        <p:cTn id="17" dur="1000"/>
                                        <p:tgtEl>
                                          <p:spTgt spid="2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0">
                                            <p:txEl>
                                              <p:pRg st="3" end="3"/>
                                            </p:txEl>
                                          </p:spTgt>
                                        </p:tgtEl>
                                        <p:attrNameLst>
                                          <p:attrName>style.visibility</p:attrName>
                                        </p:attrNameLst>
                                      </p:cBhvr>
                                      <p:to>
                                        <p:strVal val="visible"/>
                                      </p:to>
                                    </p:set>
                                    <p:animEffect transition="in" filter="fade">
                                      <p:cBhvr>
                                        <p:cTn id="22" dur="1000"/>
                                        <p:tgtEl>
                                          <p:spTgt spid="2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0">
                                            <p:txEl>
                                              <p:pRg st="4" end="4"/>
                                            </p:txEl>
                                          </p:spTgt>
                                        </p:tgtEl>
                                        <p:attrNameLst>
                                          <p:attrName>style.visibility</p:attrName>
                                        </p:attrNameLst>
                                      </p:cBhvr>
                                      <p:to>
                                        <p:strVal val="visible"/>
                                      </p:to>
                                    </p:set>
                                    <p:animEffect transition="in" filter="fade">
                                      <p:cBhvr>
                                        <p:cTn id="27" dur="1000"/>
                                        <p:tgtEl>
                                          <p:spTgt spid="2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10">
                                            <p:txEl>
                                              <p:pRg st="5" end="5"/>
                                            </p:txEl>
                                          </p:spTgt>
                                        </p:tgtEl>
                                        <p:attrNameLst>
                                          <p:attrName>style.visibility</p:attrName>
                                        </p:attrNameLst>
                                      </p:cBhvr>
                                      <p:to>
                                        <p:strVal val="visible"/>
                                      </p:to>
                                    </p:set>
                                    <p:animEffect transition="in" filter="fade">
                                      <p:cBhvr>
                                        <p:cTn id="32" dur="1000"/>
                                        <p:tgtEl>
                                          <p:spTgt spid="2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10">
                                            <p:txEl>
                                              <p:pRg st="6" end="6"/>
                                            </p:txEl>
                                          </p:spTgt>
                                        </p:tgtEl>
                                        <p:attrNameLst>
                                          <p:attrName>style.visibility</p:attrName>
                                        </p:attrNameLst>
                                      </p:cBhvr>
                                      <p:to>
                                        <p:strVal val="visible"/>
                                      </p:to>
                                    </p:set>
                                    <p:animEffect transition="in" filter="fade">
                                      <p:cBhvr>
                                        <p:cTn id="37" dur="1000"/>
                                        <p:tgtEl>
                                          <p:spTgt spid="2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6206" y="0"/>
            <a:ext cx="9819409" cy="6206827"/>
          </a:xfrm>
          <a:prstGeom prst="rect">
            <a:avLst/>
          </a:prstGeom>
        </p:spPr>
        <p:txBody>
          <a:bodyPr wrap="square">
            <a:spAutoFit/>
          </a:bodyPr>
          <a:lstStyle/>
          <a:p>
            <a:pPr marL="0" marR="3000" lvl="0" indent="0" algn="l" defTabSz="457200" rtl="0" eaLnBrk="1" fontAlgn="auto" latinLnBrk="0" hangingPunct="1">
              <a:lnSpc>
                <a:spcPct val="100000"/>
              </a:lnSpc>
              <a:spcBef>
                <a:spcPts val="0"/>
              </a:spcBef>
              <a:spcAft>
                <a:spcPts val="0"/>
              </a:spcAft>
              <a:buClrTx/>
              <a:buSzTx/>
              <a:buFontTx/>
              <a:buNone/>
              <a:tabLst/>
              <a:defRPr/>
            </a:pPr>
            <a:r>
              <a:rPr kumimoji="0" lang="en-AU" sz="24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Daniel 1</a:t>
            </a:r>
          </a:p>
          <a:p>
            <a:pPr marL="0" marR="300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30000" noProof="0" dirty="0">
              <a:ln>
                <a:noFill/>
              </a:ln>
              <a:solidFill>
                <a:srgbClr val="0000FF"/>
              </a:solidFill>
              <a:effectLst/>
              <a:uLnTx/>
              <a:uFillTx/>
              <a:latin typeface="Verdana" panose="020B060403050404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	6</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Among these were some from Judah: Daniel, Hananiah, </a:t>
            </a:r>
            <a:r>
              <a:rPr kumimoji="0" lang="en-AU" sz="3200" b="0" i="0" u="none" strike="noStrike" kern="1200" cap="none" spc="0" normalizeH="0" baseline="0" noProof="0" dirty="0" err="1">
                <a:ln>
                  <a:noFill/>
                </a:ln>
                <a:solidFill>
                  <a:prstClr val="black"/>
                </a:solidFill>
                <a:effectLst/>
                <a:uLnTx/>
                <a:uFillTx/>
                <a:latin typeface="Trebuchet MS" panose="020B0603020202020204"/>
                <a:ea typeface="+mn-ea"/>
                <a:cs typeface="+mn-cs"/>
              </a:rPr>
              <a:t>Mishael</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 and Azariah. </a:t>
            </a: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7</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The chief official gave them new names: to Daniel, the name </a:t>
            </a:r>
            <a:r>
              <a:rPr kumimoji="0" lang="en-AU" sz="3200" b="0" i="0" u="none" strike="noStrike" kern="1200" cap="none" spc="0" normalizeH="0" baseline="0" noProof="0" dirty="0" err="1">
                <a:ln>
                  <a:noFill/>
                </a:ln>
                <a:solidFill>
                  <a:prstClr val="black"/>
                </a:solidFill>
                <a:effectLst/>
                <a:uLnTx/>
                <a:uFillTx/>
                <a:latin typeface="Trebuchet MS" panose="020B0603020202020204"/>
                <a:ea typeface="+mn-ea"/>
                <a:cs typeface="+mn-cs"/>
              </a:rPr>
              <a:t>Belteshazzar</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 to </a:t>
            </a:r>
            <a:r>
              <a:rPr kumimoji="0" lang="en-AU" sz="3200" b="0" i="0" u="none" strike="noStrike" kern="1200" cap="none" spc="0" normalizeH="0" baseline="0" noProof="0" dirty="0" err="1">
                <a:ln>
                  <a:noFill/>
                </a:ln>
                <a:solidFill>
                  <a:prstClr val="black"/>
                </a:solidFill>
                <a:effectLst/>
                <a:uLnTx/>
                <a:uFillTx/>
                <a:latin typeface="Trebuchet MS" panose="020B0603020202020204"/>
                <a:ea typeface="+mn-ea"/>
                <a:cs typeface="+mn-cs"/>
              </a:rPr>
              <a:t>Hananiah</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 Shadrach; to </a:t>
            </a:r>
            <a:r>
              <a:rPr kumimoji="0" lang="en-AU" sz="3200" b="0" i="0" u="none" strike="noStrike" kern="1200" cap="none" spc="0" normalizeH="0" baseline="0" noProof="0" dirty="0" err="1">
                <a:ln>
                  <a:noFill/>
                </a:ln>
                <a:solidFill>
                  <a:prstClr val="black"/>
                </a:solidFill>
                <a:effectLst/>
                <a:uLnTx/>
                <a:uFillTx/>
                <a:latin typeface="Trebuchet MS" panose="020B0603020202020204"/>
                <a:ea typeface="+mn-ea"/>
                <a:cs typeface="+mn-cs"/>
              </a:rPr>
              <a:t>Mishael</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 Meshach; and to </a:t>
            </a:r>
            <a:r>
              <a:rPr kumimoji="0" lang="en-AU" sz="3200" b="0" i="0" u="none" strike="noStrike" kern="1200" cap="none" spc="0" normalizeH="0" baseline="0" noProof="0" dirty="0" err="1">
                <a:ln>
                  <a:noFill/>
                </a:ln>
                <a:solidFill>
                  <a:prstClr val="black"/>
                </a:solidFill>
                <a:effectLst/>
                <a:uLnTx/>
                <a:uFillTx/>
                <a:latin typeface="Trebuchet MS" panose="020B0603020202020204"/>
                <a:ea typeface="+mn-ea"/>
                <a:cs typeface="+mn-cs"/>
              </a:rPr>
              <a:t>Azariah</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 Abednego.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	8</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But Daniel resolved not to defile himself with the royal food and wine, and he asked the chief official for permission not to defile himself in this way. </a:t>
            </a: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9</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Now God had caused the official to show favour and sympathy to Daniel, </a:t>
            </a:r>
          </a:p>
        </p:txBody>
      </p:sp>
    </p:spTree>
    <p:extLst>
      <p:ext uri="{BB962C8B-B14F-4D97-AF65-F5344CB8AC3E}">
        <p14:creationId xmlns:p14="http://schemas.microsoft.com/office/powerpoint/2010/main" val="1551961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6206" y="0"/>
            <a:ext cx="9819409" cy="7191712"/>
          </a:xfrm>
          <a:prstGeom prst="rect">
            <a:avLst/>
          </a:prstGeom>
        </p:spPr>
        <p:txBody>
          <a:bodyPr wrap="square">
            <a:spAutoFit/>
          </a:bodyPr>
          <a:lstStyle/>
          <a:p>
            <a:pPr marL="0" marR="3000" lvl="0" indent="0" algn="l" defTabSz="457200" rtl="0" eaLnBrk="1" fontAlgn="auto" latinLnBrk="0" hangingPunct="1">
              <a:lnSpc>
                <a:spcPct val="100000"/>
              </a:lnSpc>
              <a:spcBef>
                <a:spcPts val="0"/>
              </a:spcBef>
              <a:spcAft>
                <a:spcPts val="0"/>
              </a:spcAft>
              <a:buClrTx/>
              <a:buSzTx/>
              <a:buFontTx/>
              <a:buNone/>
              <a:tabLst/>
              <a:defRPr/>
            </a:pPr>
            <a:r>
              <a:rPr kumimoji="0" lang="en-AU" sz="24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Daniel 1</a:t>
            </a:r>
          </a:p>
          <a:p>
            <a:pPr marL="0" marR="300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30000" noProof="0" dirty="0">
              <a:ln>
                <a:noFill/>
              </a:ln>
              <a:solidFill>
                <a:srgbClr val="0000FF"/>
              </a:solidFill>
              <a:effectLst/>
              <a:uLnTx/>
              <a:uFillTx/>
              <a:latin typeface="Verdana" panose="020B060403050404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	10</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but the official told Daniel, “I am afraid of my LORD the king, who has assigned your</a:t>
            </a:r>
            <a:r>
              <a:rPr kumimoji="0" lang="en-AU" sz="3200" b="0" i="1" u="none" strike="noStrike" kern="1200" cap="none" spc="0" normalizeH="0" baseline="30000" noProof="0" dirty="0">
                <a:ln>
                  <a:noFill/>
                </a:ln>
                <a:solidFill>
                  <a:prstClr val="black"/>
                </a:solidFill>
                <a:effectLst/>
                <a:uLnTx/>
                <a:uFillTx/>
                <a:latin typeface="Trebuchet MS" panose="020B0603020202020204"/>
                <a:ea typeface="+mn-ea"/>
                <a:cs typeface="+mn-cs"/>
              </a:rPr>
              <a:t> </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food and drink. Why should he see you looking worse than the other young men of your age? The king would then have my head because of you.”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	11</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Daniel then said to the guard whom the chief official had appointed over Daniel, Hananiah, </a:t>
            </a:r>
            <a:r>
              <a:rPr kumimoji="0" lang="en-AU" sz="3200" b="0" i="0" u="none" strike="noStrike" kern="1200" cap="none" spc="0" normalizeH="0" baseline="0" noProof="0" dirty="0" err="1">
                <a:ln>
                  <a:noFill/>
                </a:ln>
                <a:solidFill>
                  <a:prstClr val="black"/>
                </a:solidFill>
                <a:effectLst/>
                <a:uLnTx/>
                <a:uFillTx/>
                <a:latin typeface="Trebuchet MS" panose="020B0603020202020204"/>
                <a:ea typeface="+mn-ea"/>
                <a:cs typeface="+mn-cs"/>
              </a:rPr>
              <a:t>Mishael</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 and Azariah, </a:t>
            </a: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12</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“Please test your servants for ten days: Give us nothing but vegetables to eat and water to drink.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73946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6206" y="0"/>
            <a:ext cx="9819409" cy="8176597"/>
          </a:xfrm>
          <a:prstGeom prst="rect">
            <a:avLst/>
          </a:prstGeom>
        </p:spPr>
        <p:txBody>
          <a:bodyPr wrap="square">
            <a:spAutoFit/>
          </a:bodyPr>
          <a:lstStyle/>
          <a:p>
            <a:pPr marL="0" marR="3000" lvl="0" indent="0" algn="l" defTabSz="457200" rtl="0" eaLnBrk="1" fontAlgn="auto" latinLnBrk="0" hangingPunct="1">
              <a:lnSpc>
                <a:spcPct val="100000"/>
              </a:lnSpc>
              <a:spcBef>
                <a:spcPts val="0"/>
              </a:spcBef>
              <a:spcAft>
                <a:spcPts val="0"/>
              </a:spcAft>
              <a:buClrTx/>
              <a:buSzTx/>
              <a:buFontTx/>
              <a:buNone/>
              <a:tabLst/>
              <a:defRPr/>
            </a:pPr>
            <a:r>
              <a:rPr kumimoji="0" lang="en-AU" sz="24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Daniel 1</a:t>
            </a:r>
          </a:p>
          <a:p>
            <a:pPr marL="0" marR="300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30000" noProof="0" dirty="0">
              <a:ln>
                <a:noFill/>
              </a:ln>
              <a:solidFill>
                <a:srgbClr val="0000FF"/>
              </a:solidFill>
              <a:effectLst/>
              <a:uLnTx/>
              <a:uFillTx/>
              <a:latin typeface="Verdana" panose="020B060403050404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	13</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Then compare our appearance with that of the young men who eat the royal food, and treat your servants in accordance with what you see.” </a:t>
            </a: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14</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So he agreed to this and tested them for ten days.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	15</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At the end of the ten days they looked healthier and better nourished than any of the young men who ate the royal food. </a:t>
            </a: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16</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So the guard took away their choice food and the wine they were to drink and gave them vegetables instead.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861046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6206" y="0"/>
            <a:ext cx="9819409" cy="5221942"/>
          </a:xfrm>
          <a:prstGeom prst="rect">
            <a:avLst/>
          </a:prstGeom>
        </p:spPr>
        <p:txBody>
          <a:bodyPr wrap="square">
            <a:spAutoFit/>
          </a:bodyPr>
          <a:lstStyle/>
          <a:p>
            <a:pPr marL="0" marR="3000" lvl="0" indent="0" algn="l" defTabSz="457200" rtl="0" eaLnBrk="1" fontAlgn="auto" latinLnBrk="0" hangingPunct="1">
              <a:lnSpc>
                <a:spcPct val="100000"/>
              </a:lnSpc>
              <a:spcBef>
                <a:spcPts val="0"/>
              </a:spcBef>
              <a:spcAft>
                <a:spcPts val="0"/>
              </a:spcAft>
              <a:buClrTx/>
              <a:buSzTx/>
              <a:buFontTx/>
              <a:buNone/>
              <a:tabLst/>
              <a:defRPr/>
            </a:pPr>
            <a:r>
              <a:rPr kumimoji="0" lang="en-AU" sz="24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Daniel 1</a:t>
            </a:r>
          </a:p>
          <a:p>
            <a:pPr marL="0" marR="300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30000" noProof="0" dirty="0">
              <a:ln>
                <a:noFill/>
              </a:ln>
              <a:solidFill>
                <a:srgbClr val="0000FF"/>
              </a:solidFill>
              <a:effectLst/>
              <a:uLnTx/>
              <a:uFillTx/>
              <a:latin typeface="Verdana" panose="020B060403050404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AU" sz="3200" kern="1200" dirty="0">
                <a:solidFill>
                  <a:prstClr val="black"/>
                </a:solidFill>
                <a:latin typeface="Trebuchet MS" panose="020B0603020202020204"/>
                <a:ea typeface="+mn-ea"/>
                <a:cs typeface="+mn-cs"/>
              </a:rPr>
              <a:t>	</a:t>
            </a: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17</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To these four young men God gave knowledge and understanding of all kinds of literature and learning. And Daniel could understand visions and dreams of all kinds.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	18</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At the end of the time set by the king to bring them in, the chief official presented them to Nebuchadnezzar. </a:t>
            </a: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19</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The king talked with them, and he found none equal to Daniel, </a:t>
            </a:r>
            <a:r>
              <a:rPr kumimoji="0" lang="en-AU" sz="3200" b="0" i="0" u="none" strike="noStrike" kern="1200" cap="none" spc="0" normalizeH="0" baseline="0" noProof="0" dirty="0" err="1">
                <a:ln>
                  <a:noFill/>
                </a:ln>
                <a:solidFill>
                  <a:prstClr val="black"/>
                </a:solidFill>
                <a:effectLst/>
                <a:uLnTx/>
                <a:uFillTx/>
                <a:latin typeface="Trebuchet MS" panose="020B0603020202020204"/>
                <a:ea typeface="+mn-ea"/>
                <a:cs typeface="+mn-cs"/>
              </a:rPr>
              <a:t>Hananiah</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AU" sz="3200" b="0" i="0" u="none" strike="noStrike" kern="1200" cap="none" spc="0" normalizeH="0" baseline="0" noProof="0" dirty="0" err="1">
                <a:ln>
                  <a:noFill/>
                </a:ln>
                <a:solidFill>
                  <a:prstClr val="black"/>
                </a:solidFill>
                <a:effectLst/>
                <a:uLnTx/>
                <a:uFillTx/>
                <a:latin typeface="Trebuchet MS" panose="020B0603020202020204"/>
                <a:ea typeface="+mn-ea"/>
                <a:cs typeface="+mn-cs"/>
              </a:rPr>
              <a:t>Mishael</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 and </a:t>
            </a:r>
            <a:r>
              <a:rPr kumimoji="0" lang="en-AU" sz="3200" b="0" i="0" u="none" strike="noStrike" kern="1200" cap="none" spc="0" normalizeH="0" baseline="0" noProof="0" dirty="0" err="1">
                <a:ln>
                  <a:noFill/>
                </a:ln>
                <a:solidFill>
                  <a:prstClr val="black"/>
                </a:solidFill>
                <a:effectLst/>
                <a:uLnTx/>
                <a:uFillTx/>
                <a:latin typeface="Trebuchet MS" panose="020B0603020202020204"/>
                <a:ea typeface="+mn-ea"/>
                <a:cs typeface="+mn-cs"/>
              </a:rPr>
              <a:t>Azariah</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 so they entered the king’s service. </a:t>
            </a:r>
          </a:p>
        </p:txBody>
      </p:sp>
    </p:spTree>
    <p:extLst>
      <p:ext uri="{BB962C8B-B14F-4D97-AF65-F5344CB8AC3E}">
        <p14:creationId xmlns:p14="http://schemas.microsoft.com/office/powerpoint/2010/main" val="2684361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6206" y="0"/>
            <a:ext cx="9819409" cy="5714385"/>
          </a:xfrm>
          <a:prstGeom prst="rect">
            <a:avLst/>
          </a:prstGeom>
        </p:spPr>
        <p:txBody>
          <a:bodyPr wrap="square">
            <a:spAutoFit/>
          </a:bodyPr>
          <a:lstStyle/>
          <a:p>
            <a:pPr marL="0" marR="3000" lvl="0" indent="0" algn="l" defTabSz="457200" rtl="0" eaLnBrk="1" fontAlgn="auto" latinLnBrk="0" hangingPunct="1">
              <a:lnSpc>
                <a:spcPct val="100000"/>
              </a:lnSpc>
              <a:spcBef>
                <a:spcPts val="0"/>
              </a:spcBef>
              <a:spcAft>
                <a:spcPts val="0"/>
              </a:spcAft>
              <a:buClrTx/>
              <a:buSzTx/>
              <a:buFontTx/>
              <a:buNone/>
              <a:tabLst/>
              <a:defRPr/>
            </a:pPr>
            <a:r>
              <a:rPr kumimoji="0" lang="en-AU" sz="2400" b="0" i="0" u="none" strike="noStrike" kern="1200" cap="none" spc="0" normalizeH="0" baseline="0" noProof="0" dirty="0">
                <a:ln>
                  <a:noFill/>
                </a:ln>
                <a:solidFill>
                  <a:prstClr val="black"/>
                </a:solidFill>
                <a:effectLst/>
                <a:uLnTx/>
                <a:uFillTx/>
                <a:latin typeface="Verdana" panose="020B0604030504040204" pitchFamily="34" charset="0"/>
                <a:ea typeface="+mn-ea"/>
                <a:cs typeface="+mn-cs"/>
              </a:rPr>
              <a:t>Daniel 1</a:t>
            </a:r>
          </a:p>
          <a:p>
            <a:pPr marL="0" marR="300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30000" noProof="0" dirty="0">
              <a:ln>
                <a:noFill/>
              </a:ln>
              <a:solidFill>
                <a:srgbClr val="0000FF"/>
              </a:solidFill>
              <a:effectLst/>
              <a:uLnTx/>
              <a:uFillTx/>
              <a:latin typeface="Verdana" panose="020B060403050404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	20</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In every matter of wisdom and understanding about which the king questioned them, he found them ten times better than all the magicians and enchanters in his whole kingdom.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3200" b="0" i="0" u="none" strike="noStrike" kern="1200" cap="none" spc="0" normalizeH="0" baseline="30000" noProof="0" dirty="0">
                <a:ln>
                  <a:noFill/>
                </a:ln>
                <a:solidFill>
                  <a:prstClr val="black"/>
                </a:solidFill>
                <a:effectLst/>
                <a:uLnTx/>
                <a:uFillTx/>
                <a:latin typeface="Trebuchet MS" panose="020B0603020202020204"/>
                <a:ea typeface="+mn-ea"/>
                <a:cs typeface="+mn-cs"/>
              </a:rPr>
              <a:t>	21</a:t>
            </a:r>
            <a:r>
              <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rPr>
              <a:t>And Daniel remained there until the first year of King Cyrus.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394504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84"/>
        <p:cNvGrpSpPr/>
        <p:nvPr/>
      </p:nvGrpSpPr>
      <p:grpSpPr>
        <a:xfrm>
          <a:off x="0" y="0"/>
          <a:ext cx="0" cy="0"/>
          <a:chOff x="0" y="0"/>
          <a:chExt cx="0" cy="0"/>
        </a:xfrm>
      </p:grpSpPr>
      <p:sp>
        <p:nvSpPr>
          <p:cNvPr id="85" name="Google Shape;85;p6"/>
          <p:cNvSpPr/>
          <p:nvPr/>
        </p:nvSpPr>
        <p:spPr>
          <a:xfrm>
            <a:off x="0" y="0"/>
            <a:ext cx="12192000"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venir"/>
              <a:ea typeface="Avenir"/>
              <a:cs typeface="Avenir"/>
              <a:sym typeface="Avenir"/>
            </a:endParaRPr>
          </a:p>
        </p:txBody>
      </p:sp>
      <p:sp>
        <p:nvSpPr>
          <p:cNvPr id="86" name="Google Shape;86;p6"/>
          <p:cNvSpPr/>
          <p:nvPr/>
        </p:nvSpPr>
        <p:spPr>
          <a:xfrm>
            <a:off x="0" y="0"/>
            <a:ext cx="12192000" cy="6858000"/>
          </a:xfrm>
          <a:prstGeom prst="rect">
            <a:avLst/>
          </a:prstGeom>
          <a:solidFill>
            <a:srgbClr val="134B4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venir"/>
              <a:ea typeface="Avenir"/>
              <a:cs typeface="Avenir"/>
              <a:sym typeface="Avenir"/>
            </a:endParaRPr>
          </a:p>
        </p:txBody>
      </p:sp>
      <p:sp>
        <p:nvSpPr>
          <p:cNvPr id="87" name="Google Shape;87;p6"/>
          <p:cNvSpPr txBox="1">
            <a:spLocks noGrp="1"/>
          </p:cNvSpPr>
          <p:nvPr>
            <p:ph type="ctrTitle"/>
          </p:nvPr>
        </p:nvSpPr>
        <p:spPr>
          <a:xfrm>
            <a:off x="745000" y="1176371"/>
            <a:ext cx="5015638" cy="1614963"/>
          </a:xfrm>
          <a:prstGeom prst="rect">
            <a:avLst/>
          </a:prstGeom>
          <a:noFill/>
          <a:ln>
            <a:noFill/>
          </a:ln>
        </p:spPr>
        <p:txBody>
          <a:bodyPr spcFirstLastPara="1" wrap="square" lIns="0" tIns="0" rIns="0" bIns="0" anchor="b" anchorCtr="0">
            <a:normAutofit fontScale="90000"/>
          </a:bodyPr>
          <a:lstStyle/>
          <a:p>
            <a:pPr marL="0" lvl="0" indent="0" algn="ctr" rtl="0">
              <a:lnSpc>
                <a:spcPct val="100000"/>
              </a:lnSpc>
              <a:spcBef>
                <a:spcPts val="0"/>
              </a:spcBef>
              <a:spcAft>
                <a:spcPts val="0"/>
              </a:spcAft>
              <a:buClr>
                <a:schemeClr val="lt1"/>
              </a:buClr>
              <a:buSzPct val="100000"/>
              <a:buFont typeface="Rockwell"/>
              <a:buNone/>
            </a:pPr>
            <a:r>
              <a:rPr lang="en-US"/>
              <a:t>Looking Back – </a:t>
            </a:r>
            <a:br>
              <a:rPr lang="en-US"/>
            </a:br>
            <a:r>
              <a:rPr lang="en-US"/>
              <a:t>Living Forward</a:t>
            </a:r>
            <a:endParaRPr/>
          </a:p>
        </p:txBody>
      </p:sp>
      <p:sp>
        <p:nvSpPr>
          <p:cNvPr id="88" name="Google Shape;88;p6"/>
          <p:cNvSpPr txBox="1">
            <a:spLocks noGrp="1"/>
          </p:cNvSpPr>
          <p:nvPr>
            <p:ph type="subTitle" idx="1"/>
          </p:nvPr>
        </p:nvSpPr>
        <p:spPr>
          <a:xfrm>
            <a:off x="745000" y="2904415"/>
            <a:ext cx="5015638" cy="1219439"/>
          </a:xfrm>
          <a:prstGeom prst="rect">
            <a:avLst/>
          </a:prstGeom>
          <a:noFill/>
          <a:ln>
            <a:noFill/>
          </a:ln>
        </p:spPr>
        <p:txBody>
          <a:bodyPr spcFirstLastPara="1" wrap="square" lIns="0" tIns="0" rIns="0" bIns="0" anchor="t" anchorCtr="0">
            <a:normAutofit/>
          </a:bodyPr>
          <a:lstStyle/>
          <a:p>
            <a:pPr marL="0" lvl="0" indent="0" algn="ctr" rtl="0">
              <a:lnSpc>
                <a:spcPct val="120000"/>
              </a:lnSpc>
              <a:spcBef>
                <a:spcPts val="0"/>
              </a:spcBef>
              <a:spcAft>
                <a:spcPts val="0"/>
              </a:spcAft>
              <a:buSzPts val="2400"/>
              <a:buNone/>
            </a:pPr>
            <a:r>
              <a:rPr lang="en-US" sz="2400"/>
              <a:t>Lessons for today, learned from Old Testament Prophets</a:t>
            </a:r>
            <a:endParaRPr sz="2400"/>
          </a:p>
        </p:txBody>
      </p:sp>
      <p:grpSp>
        <p:nvGrpSpPr>
          <p:cNvPr id="89" name="Google Shape;89;p6"/>
          <p:cNvGrpSpPr/>
          <p:nvPr/>
        </p:nvGrpSpPr>
        <p:grpSpPr>
          <a:xfrm>
            <a:off x="1925914" y="286753"/>
            <a:ext cx="2172608" cy="771782"/>
            <a:chOff x="4475991" y="462098"/>
            <a:chExt cx="3102496" cy="1102109"/>
          </a:xfrm>
        </p:grpSpPr>
        <p:sp>
          <p:nvSpPr>
            <p:cNvPr id="90" name="Google Shape;90;p6"/>
            <p:cNvSpPr/>
            <p:nvPr/>
          </p:nvSpPr>
          <p:spPr>
            <a:xfrm rot="600114">
              <a:off x="4532666" y="754398"/>
              <a:ext cx="694205" cy="713383"/>
            </a:xfrm>
            <a:custGeom>
              <a:avLst/>
              <a:gdLst/>
              <a:ahLst/>
              <a:cxnLst/>
              <a:rect l="l" t="t" r="r" b="b"/>
              <a:pathLst>
                <a:path w="58" h="60" extrusionOk="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accent3"/>
                </a:solidFill>
                <a:latin typeface="Avenir"/>
                <a:ea typeface="Avenir"/>
                <a:cs typeface="Avenir"/>
                <a:sym typeface="Avenir"/>
              </a:endParaRPr>
            </a:p>
          </p:txBody>
        </p:sp>
        <p:sp>
          <p:nvSpPr>
            <p:cNvPr id="91" name="Google Shape;91;p6"/>
            <p:cNvSpPr/>
            <p:nvPr/>
          </p:nvSpPr>
          <p:spPr>
            <a:xfrm rot="600114">
              <a:off x="5791465" y="505937"/>
              <a:ext cx="587404" cy="943792"/>
            </a:xfrm>
            <a:custGeom>
              <a:avLst/>
              <a:gdLst/>
              <a:ahLst/>
              <a:cxnLst/>
              <a:rect l="l" t="t" r="r" b="b"/>
              <a:pathLst>
                <a:path w="49" h="79" extrusionOk="0">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accent3"/>
                </a:solidFill>
                <a:latin typeface="Avenir"/>
                <a:ea typeface="Avenir"/>
                <a:cs typeface="Avenir"/>
                <a:sym typeface="Avenir"/>
              </a:endParaRPr>
            </a:p>
          </p:txBody>
        </p:sp>
        <p:sp>
          <p:nvSpPr>
            <p:cNvPr id="92" name="Google Shape;92;p6"/>
            <p:cNvSpPr/>
            <p:nvPr/>
          </p:nvSpPr>
          <p:spPr>
            <a:xfrm rot="600114">
              <a:off x="7087193" y="757585"/>
              <a:ext cx="427203" cy="775416"/>
            </a:xfrm>
            <a:custGeom>
              <a:avLst/>
              <a:gdLst/>
              <a:ahLst/>
              <a:cxnLst/>
              <a:rect l="l" t="t" r="r" b="b"/>
              <a:pathLst>
                <a:path w="36" h="65" extrusionOk="0">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accent3"/>
                </a:solidFill>
                <a:latin typeface="Avenir"/>
                <a:ea typeface="Avenir"/>
                <a:cs typeface="Avenir"/>
                <a:sym typeface="Avenir"/>
              </a:endParaRPr>
            </a:p>
          </p:txBody>
        </p:sp>
      </p:grpSp>
      <p:grpSp>
        <p:nvGrpSpPr>
          <p:cNvPr id="93" name="Google Shape;93;p6"/>
          <p:cNvGrpSpPr/>
          <p:nvPr/>
        </p:nvGrpSpPr>
        <p:grpSpPr>
          <a:xfrm>
            <a:off x="1965597" y="5450653"/>
            <a:ext cx="2218352" cy="641300"/>
            <a:chOff x="4475992" y="5003195"/>
            <a:chExt cx="3167821" cy="915780"/>
          </a:xfrm>
        </p:grpSpPr>
        <p:sp>
          <p:nvSpPr>
            <p:cNvPr id="94" name="Google Shape;94;p6"/>
            <p:cNvSpPr/>
            <p:nvPr/>
          </p:nvSpPr>
          <p:spPr>
            <a:xfrm rot="5400000">
              <a:off x="5690691" y="5352589"/>
              <a:ext cx="749228" cy="383544"/>
            </a:xfrm>
            <a:custGeom>
              <a:avLst/>
              <a:gdLst/>
              <a:ahLst/>
              <a:cxnLst/>
              <a:rect l="l" t="t" r="r" b="b"/>
              <a:pathLst>
                <a:path w="66" h="34" extrusionOk="0">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accent3"/>
                </a:solidFill>
                <a:latin typeface="Avenir"/>
                <a:ea typeface="Avenir"/>
                <a:cs typeface="Avenir"/>
                <a:sym typeface="Avenir"/>
              </a:endParaRPr>
            </a:p>
          </p:txBody>
        </p:sp>
        <p:sp>
          <p:nvSpPr>
            <p:cNvPr id="95" name="Google Shape;95;p6"/>
            <p:cNvSpPr/>
            <p:nvPr/>
          </p:nvSpPr>
          <p:spPr>
            <a:xfrm rot="6274527">
              <a:off x="6910134" y="5062687"/>
              <a:ext cx="647637" cy="678578"/>
            </a:xfrm>
            <a:custGeom>
              <a:avLst/>
              <a:gdLst/>
              <a:ahLst/>
              <a:cxnLst/>
              <a:rect l="l" t="t" r="r" b="b"/>
              <a:pathLst>
                <a:path w="57" h="60" extrusionOk="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accent3"/>
                </a:solidFill>
                <a:latin typeface="Avenir"/>
                <a:ea typeface="Avenir"/>
                <a:cs typeface="Avenir"/>
                <a:sym typeface="Avenir"/>
              </a:endParaRPr>
            </a:p>
          </p:txBody>
        </p:sp>
        <p:sp>
          <p:nvSpPr>
            <p:cNvPr id="96" name="Google Shape;96;p6"/>
            <p:cNvSpPr/>
            <p:nvPr/>
          </p:nvSpPr>
          <p:spPr>
            <a:xfrm rot="4430858">
              <a:off x="4571743" y="5071596"/>
              <a:ext cx="626472" cy="670149"/>
            </a:xfrm>
            <a:custGeom>
              <a:avLst/>
              <a:gdLst/>
              <a:ahLst/>
              <a:cxnLst/>
              <a:rect l="l" t="t" r="r" b="b"/>
              <a:pathLst>
                <a:path w="55" h="59" extrusionOk="0">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accent3"/>
                </a:solidFill>
                <a:latin typeface="Avenir"/>
                <a:ea typeface="Avenir"/>
                <a:cs typeface="Avenir"/>
                <a:sym typeface="Avenir"/>
              </a:endParaRPr>
            </a:p>
          </p:txBody>
        </p:sp>
      </p:grpSp>
      <p:pic>
        <p:nvPicPr>
          <p:cNvPr id="97" name="Google Shape;97;p6"/>
          <p:cNvPicPr preferRelativeResize="0"/>
          <p:nvPr/>
        </p:nvPicPr>
        <p:blipFill rotWithShape="1">
          <a:blip r:embed="rId3">
            <a:alphaModFix/>
          </a:blip>
          <a:srcRect l="19218" r="30060" b="1"/>
          <a:stretch/>
        </p:blipFill>
        <p:spPr>
          <a:xfrm>
            <a:off x="6313088" y="602657"/>
            <a:ext cx="5326462" cy="5250743"/>
          </a:xfrm>
          <a:custGeom>
            <a:avLst/>
            <a:gdLst/>
            <a:ahLst/>
            <a:cxnLst/>
            <a:rect l="l" t="t" r="r" b="b"/>
            <a:pathLst>
              <a:path w="5326462" h="5250743" extrusionOk="0">
                <a:moveTo>
                  <a:pt x="2576092" y="0"/>
                </a:moveTo>
                <a:cubicBezTo>
                  <a:pt x="2650583" y="0"/>
                  <a:pt x="2726041" y="967"/>
                  <a:pt x="2803435" y="967"/>
                </a:cubicBezTo>
                <a:cubicBezTo>
                  <a:pt x="3020137" y="967"/>
                  <a:pt x="3205881" y="967"/>
                  <a:pt x="3329710" y="47407"/>
                </a:cubicBezTo>
                <a:cubicBezTo>
                  <a:pt x="3732156" y="124807"/>
                  <a:pt x="4088166" y="387966"/>
                  <a:pt x="4304868" y="573726"/>
                </a:cubicBezTo>
                <a:cubicBezTo>
                  <a:pt x="4537048" y="744005"/>
                  <a:pt x="4893058" y="1069084"/>
                  <a:pt x="5109760" y="1471563"/>
                </a:cubicBezTo>
                <a:cubicBezTo>
                  <a:pt x="5202632" y="2090761"/>
                  <a:pt x="5326462" y="2477760"/>
                  <a:pt x="5326462" y="2694480"/>
                </a:cubicBezTo>
                <a:cubicBezTo>
                  <a:pt x="5326462" y="3267238"/>
                  <a:pt x="5249068" y="3329158"/>
                  <a:pt x="5249068" y="3329158"/>
                </a:cubicBezTo>
                <a:cubicBezTo>
                  <a:pt x="5109760" y="3824516"/>
                  <a:pt x="4784708" y="4288915"/>
                  <a:pt x="4506091" y="4613994"/>
                </a:cubicBezTo>
                <a:cubicBezTo>
                  <a:pt x="4242954" y="4877153"/>
                  <a:pt x="3825029" y="5016473"/>
                  <a:pt x="3329710" y="5233192"/>
                </a:cubicBezTo>
                <a:cubicBezTo>
                  <a:pt x="3020137" y="5233192"/>
                  <a:pt x="2199766" y="5310592"/>
                  <a:pt x="1704448" y="5140313"/>
                </a:cubicBezTo>
                <a:cubicBezTo>
                  <a:pt x="1224608" y="4908113"/>
                  <a:pt x="1069821" y="4861674"/>
                  <a:pt x="667375" y="4505635"/>
                </a:cubicBezTo>
                <a:cubicBezTo>
                  <a:pt x="311365" y="4103156"/>
                  <a:pt x="48228" y="3329158"/>
                  <a:pt x="17270" y="2880239"/>
                </a:cubicBezTo>
                <a:cubicBezTo>
                  <a:pt x="-29166" y="2617080"/>
                  <a:pt x="32749" y="2183641"/>
                  <a:pt x="32749" y="2090761"/>
                </a:cubicBezTo>
                <a:cubicBezTo>
                  <a:pt x="32749" y="1610883"/>
                  <a:pt x="342323" y="1254844"/>
                  <a:pt x="605461" y="929765"/>
                </a:cubicBezTo>
                <a:cubicBezTo>
                  <a:pt x="884077" y="620166"/>
                  <a:pt x="1147215" y="341526"/>
                  <a:pt x="1549661" y="248646"/>
                </a:cubicBezTo>
                <a:cubicBezTo>
                  <a:pt x="1905671" y="78367"/>
                  <a:pt x="1905671" y="78367"/>
                  <a:pt x="1905671" y="78367"/>
                </a:cubicBezTo>
                <a:cubicBezTo>
                  <a:pt x="2137851" y="8707"/>
                  <a:pt x="2352618" y="0"/>
                  <a:pt x="2576092" y="0"/>
                </a:cubicBezTo>
                <a:close/>
              </a:path>
            </a:pathLst>
          </a:custGeom>
          <a:noFill/>
          <a:ln>
            <a:noFill/>
          </a:ln>
        </p:spPr>
      </p:pic>
      <p:sp>
        <p:nvSpPr>
          <p:cNvPr id="98" name="Google Shape;98;p6"/>
          <p:cNvSpPr txBox="1"/>
          <p:nvPr/>
        </p:nvSpPr>
        <p:spPr>
          <a:xfrm>
            <a:off x="648725" y="3998676"/>
            <a:ext cx="5015638" cy="1219439"/>
          </a:xfrm>
          <a:prstGeom prst="rect">
            <a:avLst/>
          </a:prstGeom>
          <a:noFill/>
          <a:ln>
            <a:noFill/>
          </a:ln>
        </p:spPr>
        <p:txBody>
          <a:bodyPr spcFirstLastPara="1" wrap="square" lIns="0" tIns="0" rIns="0" bIns="0" anchor="t" anchorCtr="0">
            <a:noAutofit/>
          </a:bodyPr>
          <a:lstStyle/>
          <a:p>
            <a:pPr marL="0" marR="0" lvl="0" indent="0" algn="ctr" rtl="0">
              <a:lnSpc>
                <a:spcPct val="120000"/>
              </a:lnSpc>
              <a:spcBef>
                <a:spcPts val="0"/>
              </a:spcBef>
              <a:spcAft>
                <a:spcPts val="0"/>
              </a:spcAft>
              <a:buClr>
                <a:schemeClr val="accent4"/>
              </a:buClr>
              <a:buSzPts val="3200"/>
              <a:buFont typeface="Arial"/>
              <a:buNone/>
            </a:pPr>
            <a:r>
              <a:rPr lang="en-US" sz="3200" b="0" i="0" u="none" strike="noStrike" cap="none">
                <a:solidFill>
                  <a:schemeClr val="lt1"/>
                </a:solidFill>
                <a:latin typeface="Avenir"/>
                <a:ea typeface="Avenir"/>
                <a:cs typeface="Avenir"/>
                <a:sym typeface="Avenir"/>
              </a:rPr>
              <a:t>May 22</a:t>
            </a:r>
            <a:r>
              <a:rPr lang="en-US" sz="3200" b="0" i="0" u="none" strike="noStrike" cap="none" baseline="30000">
                <a:solidFill>
                  <a:schemeClr val="lt1"/>
                </a:solidFill>
                <a:latin typeface="Avenir"/>
                <a:ea typeface="Avenir"/>
                <a:cs typeface="Avenir"/>
                <a:sym typeface="Avenir"/>
              </a:rPr>
              <a:t>nd</a:t>
            </a:r>
            <a:r>
              <a:rPr lang="en-US" sz="3200" b="0" i="0" u="none" strike="noStrike" cap="none">
                <a:solidFill>
                  <a:schemeClr val="lt1"/>
                </a:solidFill>
                <a:latin typeface="Avenir"/>
                <a:ea typeface="Avenir"/>
                <a:cs typeface="Avenir"/>
                <a:sym typeface="Avenir"/>
              </a:rPr>
              <a:t> – Sue de Pyle</a:t>
            </a:r>
            <a:endParaRPr sz="1400" b="0" i="0" u="none" strike="noStrike" cap="none">
              <a:solidFill>
                <a:srgbClr val="000000"/>
              </a:solidFill>
              <a:latin typeface="Arial"/>
              <a:ea typeface="Arial"/>
              <a:cs typeface="Arial"/>
              <a:sym typeface="Arial"/>
            </a:endParaRPr>
          </a:p>
          <a:p>
            <a:pPr marL="0" marR="0" lvl="0" indent="0" algn="ctr" rtl="0">
              <a:lnSpc>
                <a:spcPct val="120000"/>
              </a:lnSpc>
              <a:spcBef>
                <a:spcPts val="1000"/>
              </a:spcBef>
              <a:spcAft>
                <a:spcPts val="0"/>
              </a:spcAft>
              <a:buClr>
                <a:schemeClr val="accent4"/>
              </a:buClr>
              <a:buSzPts val="3200"/>
              <a:buFont typeface="Arial"/>
              <a:buNone/>
            </a:pPr>
            <a:r>
              <a:rPr lang="en-US" sz="3600" b="0" i="0" u="none" strike="noStrike" cap="none">
                <a:solidFill>
                  <a:schemeClr val="lt1"/>
                </a:solidFill>
                <a:latin typeface="Avenir"/>
                <a:ea typeface="Avenir"/>
                <a:cs typeface="Avenir"/>
                <a:sym typeface="Avenir"/>
              </a:rPr>
              <a:t>Daniel</a:t>
            </a:r>
            <a:endParaRPr sz="3600" b="0" i="0" u="none" strike="noStrike" cap="none">
              <a:solidFill>
                <a:schemeClr val="lt1"/>
              </a:solidFill>
              <a:latin typeface="Avenir"/>
              <a:ea typeface="Avenir"/>
              <a:cs typeface="Avenir"/>
              <a:sym typeface="Aveni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8"/>
          <p:cNvSpPr txBox="1">
            <a:spLocks noGrp="1"/>
          </p:cNvSpPr>
          <p:nvPr>
            <p:ph type="title"/>
          </p:nvPr>
        </p:nvSpPr>
        <p:spPr>
          <a:xfrm>
            <a:off x="720000" y="415350"/>
            <a:ext cx="6109500" cy="619200"/>
          </a:xfrm>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lt1"/>
              </a:buClr>
              <a:buSzPts val="3200"/>
              <a:buFont typeface="Rockwell"/>
              <a:buNone/>
            </a:pPr>
            <a:r>
              <a:rPr lang="en-US"/>
              <a:t>Looking Back – Living Forward</a:t>
            </a:r>
            <a:endParaRPr/>
          </a:p>
        </p:txBody>
      </p:sp>
      <p:sp>
        <p:nvSpPr>
          <p:cNvPr id="104" name="Google Shape;104;p8"/>
          <p:cNvSpPr txBox="1">
            <a:spLocks noGrp="1"/>
          </p:cNvSpPr>
          <p:nvPr>
            <p:ph type="body" idx="1"/>
          </p:nvPr>
        </p:nvSpPr>
        <p:spPr>
          <a:xfrm>
            <a:off x="467425" y="1499650"/>
            <a:ext cx="10980900" cy="47391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SzPts val="2000"/>
              <a:buFont typeface="Arial"/>
              <a:buNone/>
            </a:pPr>
            <a:r>
              <a:rPr lang="en-US" sz="2800">
                <a:latin typeface="Rockwell"/>
                <a:ea typeface="Rockwell"/>
                <a:cs typeface="Rockwell"/>
                <a:sym typeface="Rockwell"/>
              </a:rPr>
              <a:t>(2 Chronicles 36:14-16)</a:t>
            </a:r>
            <a:endParaRPr sz="2800">
              <a:latin typeface="Rockwell"/>
              <a:ea typeface="Rockwell"/>
              <a:cs typeface="Rockwell"/>
              <a:sym typeface="Rockwell"/>
            </a:endParaRPr>
          </a:p>
          <a:p>
            <a:pPr marL="228600" lvl="0" indent="-101600" algn="l" rtl="0">
              <a:spcBef>
                <a:spcPts val="0"/>
              </a:spcBef>
              <a:spcAft>
                <a:spcPts val="0"/>
              </a:spcAft>
              <a:buClr>
                <a:schemeClr val="dk1"/>
              </a:buClr>
              <a:buSzPts val="2000"/>
              <a:buFont typeface="Arial"/>
              <a:buNone/>
            </a:pPr>
            <a:r>
              <a:rPr lang="en-US" sz="2800" b="1">
                <a:latin typeface="Rockwell"/>
                <a:ea typeface="Rockwell"/>
                <a:cs typeface="Rockwell"/>
                <a:sym typeface="Rockwell"/>
              </a:rPr>
              <a:t> </a:t>
            </a:r>
            <a:r>
              <a:rPr lang="en-US" sz="1400" b="1">
                <a:latin typeface="Rockwell"/>
                <a:ea typeface="Rockwell"/>
                <a:cs typeface="Rockwell"/>
                <a:sym typeface="Rockwell"/>
              </a:rPr>
              <a:t>14 </a:t>
            </a:r>
            <a:r>
              <a:rPr lang="en-US" sz="2800">
                <a:latin typeface="Rockwell"/>
                <a:ea typeface="Rockwell"/>
                <a:cs typeface="Rockwell"/>
                <a:sym typeface="Rockwell"/>
              </a:rPr>
              <a:t>Furthermore, all the leaders of the priests and the people became more and more unfaithful, following all the detestable practices of the nations and defiling the temple of the Lord, which he had consecrated in Jerusalem.</a:t>
            </a:r>
            <a:r>
              <a:rPr lang="en-US" sz="1400" b="1">
                <a:latin typeface="Rockwell"/>
                <a:ea typeface="Rockwell"/>
                <a:cs typeface="Rockwell"/>
                <a:sym typeface="Rockwell"/>
              </a:rPr>
              <a:t>15 </a:t>
            </a:r>
            <a:r>
              <a:rPr lang="en-US" sz="2800">
                <a:latin typeface="Rockwell"/>
                <a:ea typeface="Rockwell"/>
                <a:cs typeface="Rockwell"/>
                <a:sym typeface="Rockwell"/>
              </a:rPr>
              <a:t>The Lord, the God of their ancestors, sent word to them through his messengers again and again, because he had pity on his people and on his dwelling place.</a:t>
            </a:r>
            <a:r>
              <a:rPr lang="en-US" sz="1400" b="1">
                <a:latin typeface="Rockwell"/>
                <a:ea typeface="Rockwell"/>
                <a:cs typeface="Rockwell"/>
                <a:sym typeface="Rockwell"/>
              </a:rPr>
              <a:t>16</a:t>
            </a:r>
            <a:r>
              <a:rPr lang="en-US" sz="2800" b="1">
                <a:latin typeface="Rockwell"/>
                <a:ea typeface="Rockwell"/>
                <a:cs typeface="Rockwell"/>
                <a:sym typeface="Rockwell"/>
              </a:rPr>
              <a:t> </a:t>
            </a:r>
            <a:r>
              <a:rPr lang="en-US" sz="2800">
                <a:latin typeface="Rockwell"/>
                <a:ea typeface="Rockwell"/>
                <a:cs typeface="Rockwell"/>
                <a:sym typeface="Rockwell"/>
              </a:rPr>
              <a:t>But they mocked God’s messengers, despised his words and scoffed at his prophets until the wrath of the Lord was aroused against his people and there was no remedy.</a:t>
            </a:r>
            <a:endParaRPr sz="2800" b="1">
              <a:latin typeface="Rockwell"/>
              <a:ea typeface="Rockwell"/>
              <a:cs typeface="Rockwell"/>
              <a:sym typeface="Rockwell"/>
            </a:endParaRPr>
          </a:p>
          <a:p>
            <a:pPr marL="0" lvl="0" indent="0" algn="l" rtl="0">
              <a:lnSpc>
                <a:spcPct val="100000"/>
              </a:lnSpc>
              <a:spcBef>
                <a:spcPts val="1900"/>
              </a:spcBef>
              <a:spcAft>
                <a:spcPts val="0"/>
              </a:spcAft>
              <a:buClr>
                <a:schemeClr val="dk1"/>
              </a:buClr>
              <a:buSzPts val="1100"/>
              <a:buFont typeface="Arial"/>
              <a:buNone/>
            </a:pPr>
            <a:endParaRPr sz="2800">
              <a:latin typeface="Rockwell"/>
              <a:ea typeface="Rockwell"/>
              <a:cs typeface="Rockwell"/>
              <a:sym typeface="Rockwell"/>
            </a:endParaRPr>
          </a:p>
          <a:p>
            <a:pPr marL="0" lvl="0" indent="0" algn="l" rtl="0">
              <a:lnSpc>
                <a:spcPct val="100000"/>
              </a:lnSpc>
              <a:spcBef>
                <a:spcPts val="1900"/>
              </a:spcBef>
              <a:spcAft>
                <a:spcPts val="0"/>
              </a:spcAft>
              <a:buClr>
                <a:schemeClr val="dk1"/>
              </a:buClr>
              <a:buSzPts val="1100"/>
              <a:buFont typeface="Arial"/>
              <a:buNone/>
            </a:pPr>
            <a:endParaRPr sz="1400">
              <a:latin typeface="Rockwell"/>
              <a:ea typeface="Rockwell"/>
              <a:cs typeface="Rockwell"/>
              <a:sym typeface="Rockwell"/>
            </a:endParaRPr>
          </a:p>
          <a:p>
            <a:pPr marL="0" lvl="0" indent="0" algn="l" rtl="0">
              <a:lnSpc>
                <a:spcPct val="100000"/>
              </a:lnSpc>
              <a:spcBef>
                <a:spcPts val="1900"/>
              </a:spcBef>
              <a:spcAft>
                <a:spcPts val="0"/>
              </a:spcAft>
              <a:buClr>
                <a:schemeClr val="dk1"/>
              </a:buClr>
              <a:buSzPts val="1100"/>
              <a:buFont typeface="Arial"/>
              <a:buNone/>
            </a:pPr>
            <a:endParaRPr sz="1400">
              <a:latin typeface="Rockwell"/>
              <a:ea typeface="Rockwell"/>
              <a:cs typeface="Rockwell"/>
              <a:sym typeface="Rockwell"/>
            </a:endParaRPr>
          </a:p>
          <a:p>
            <a:pPr marL="0" lvl="0" indent="0" algn="l" rtl="0">
              <a:lnSpc>
                <a:spcPct val="100000"/>
              </a:lnSpc>
              <a:spcBef>
                <a:spcPts val="1900"/>
              </a:spcBef>
              <a:spcAft>
                <a:spcPts val="0"/>
              </a:spcAft>
              <a:buClr>
                <a:schemeClr val="dk1"/>
              </a:buClr>
              <a:buSzPts val="1100"/>
              <a:buFont typeface="Arial"/>
              <a:buNone/>
            </a:pPr>
            <a:endParaRPr sz="1400">
              <a:latin typeface="Rockwell"/>
              <a:ea typeface="Rockwell"/>
              <a:cs typeface="Rockwell"/>
              <a:sym typeface="Rockwell"/>
            </a:endParaRPr>
          </a:p>
          <a:p>
            <a:pPr marL="0" lvl="0" indent="0" algn="l" rtl="0">
              <a:lnSpc>
                <a:spcPct val="100000"/>
              </a:lnSpc>
              <a:spcBef>
                <a:spcPts val="1900"/>
              </a:spcBef>
              <a:spcAft>
                <a:spcPts val="1900"/>
              </a:spcAft>
              <a:buClr>
                <a:schemeClr val="dk1"/>
              </a:buClr>
              <a:buSzPts val="1100"/>
              <a:buFont typeface="Arial"/>
              <a:buNone/>
            </a:pPr>
            <a:endParaRPr sz="1400">
              <a:latin typeface="Rockwell"/>
              <a:ea typeface="Rockwell"/>
              <a:cs typeface="Rockwell"/>
              <a:sym typeface="Rockwell"/>
            </a:endParaRPr>
          </a:p>
        </p:txBody>
      </p:sp>
      <p:sp>
        <p:nvSpPr>
          <p:cNvPr id="105" name="Google Shape;105;p8"/>
          <p:cNvSpPr txBox="1"/>
          <p:nvPr/>
        </p:nvSpPr>
        <p:spPr>
          <a:xfrm>
            <a:off x="9577525" y="415425"/>
            <a:ext cx="1870800" cy="619200"/>
          </a:xfrm>
          <a:prstGeom prst="rect">
            <a:avLst/>
          </a:prstGeom>
          <a:noFill/>
          <a:ln>
            <a:noFill/>
          </a:ln>
        </p:spPr>
        <p:txBody>
          <a:bodyPr spcFirstLastPara="1" wrap="square" lIns="0" tIns="0" rIns="0" bIns="0" anchor="t" anchorCtr="0">
            <a:normAutofit/>
          </a:bodyPr>
          <a:lstStyle/>
          <a:p>
            <a:pPr marL="0" marR="0" lvl="0" indent="0" algn="r" rtl="0">
              <a:lnSpc>
                <a:spcPct val="100000"/>
              </a:lnSpc>
              <a:spcBef>
                <a:spcPts val="0"/>
              </a:spcBef>
              <a:spcAft>
                <a:spcPts val="0"/>
              </a:spcAft>
              <a:buClr>
                <a:schemeClr val="lt1"/>
              </a:buClr>
              <a:buSzPts val="3200"/>
              <a:buFont typeface="Rockwell"/>
              <a:buNone/>
            </a:pPr>
            <a:r>
              <a:rPr lang="en-US" sz="3200" b="0" i="0" u="none" strike="noStrike" cap="none">
                <a:solidFill>
                  <a:schemeClr val="lt1"/>
                </a:solidFill>
                <a:latin typeface="Rockwell"/>
                <a:ea typeface="Rockwell"/>
                <a:cs typeface="Rockwell"/>
                <a:sym typeface="Rockwell"/>
              </a:rPr>
              <a:t>Daniel</a:t>
            </a:r>
            <a:endParaRPr sz="3200" b="0" i="0" u="none" strike="noStrike" cap="none">
              <a:solidFill>
                <a:schemeClr val="lt1"/>
              </a:solidFill>
              <a:latin typeface="Rockwell"/>
              <a:ea typeface="Rockwell"/>
              <a:cs typeface="Rockwell"/>
              <a:sym typeface="Rockwell"/>
            </a:endParaRPr>
          </a:p>
        </p:txBody>
      </p:sp>
    </p:spTree>
  </p:cSld>
  <p:clrMapOvr>
    <a:masterClrMapping/>
  </p:clrMapOvr>
</p:sld>
</file>

<file path=ppt/theme/theme1.xml><?xml version="1.0" encoding="utf-8"?>
<a:theme xmlns:a="http://schemas.openxmlformats.org/drawingml/2006/main" name="BlobVTI">
  <a:themeElements>
    <a:clrScheme name="Blob V2">
      <a:dk1>
        <a:srgbClr val="000000"/>
      </a:dk1>
      <a:lt1>
        <a:srgbClr val="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2271</Words>
  <Application>Microsoft Office PowerPoint</Application>
  <PresentationFormat>Widescreen</PresentationFormat>
  <Paragraphs>131</Paragraphs>
  <Slides>24</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Arial</vt:lpstr>
      <vt:lpstr>Avenir</vt:lpstr>
      <vt:lpstr>Rockwell</vt:lpstr>
      <vt:lpstr>Trebuchet MS</vt:lpstr>
      <vt:lpstr>Verdana</vt:lpstr>
      <vt:lpstr>Wingdings 3</vt:lpstr>
      <vt:lpstr>BlobVTI</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Looking Back –  Living Forward</vt:lpstr>
      <vt:lpstr>Looking Back – Living Forward</vt:lpstr>
      <vt:lpstr>Looking Back – Living Forward</vt:lpstr>
      <vt:lpstr>Looking Back – Living Forward</vt:lpstr>
      <vt:lpstr>Looking Back – Living Forward</vt:lpstr>
      <vt:lpstr>Looking Back – Living Forward</vt:lpstr>
      <vt:lpstr>Looking Back – Living Forward</vt:lpstr>
      <vt:lpstr>Looking Back – Living Forward</vt:lpstr>
      <vt:lpstr>Looking Back – Living Forward</vt:lpstr>
      <vt:lpstr>Looking Back – Living Forward</vt:lpstr>
      <vt:lpstr>Looking Back – Living Forward</vt:lpstr>
      <vt:lpstr>Looking Back – Living Forward</vt:lpstr>
      <vt:lpstr>Looking Back – Living Forward</vt:lpstr>
      <vt:lpstr>Looking Back – Living Forward</vt:lpstr>
      <vt:lpstr>Looking Back – Living Forward</vt:lpstr>
      <vt:lpstr>Looking Back – Living Forward</vt:lpstr>
      <vt:lpstr>Looking Back – Living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de Pyle</dc:creator>
  <cp:lastModifiedBy>Streamer</cp:lastModifiedBy>
  <cp:revision>1</cp:revision>
  <dcterms:created xsi:type="dcterms:W3CDTF">2022-04-11T01:50:41Z</dcterms:created>
  <dcterms:modified xsi:type="dcterms:W3CDTF">2022-05-21T23:29:20Z</dcterms:modified>
</cp:coreProperties>
</file>